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a" ContentType="audio/x-ms-wma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7" r:id="rId3"/>
  </p:sldMasterIdLst>
  <p:notesMasterIdLst>
    <p:notesMasterId r:id="rId28"/>
  </p:notesMasterIdLst>
  <p:sldIdLst>
    <p:sldId id="267" r:id="rId4"/>
    <p:sldId id="271" r:id="rId5"/>
    <p:sldId id="338" r:id="rId6"/>
    <p:sldId id="360" r:id="rId7"/>
    <p:sldId id="272" r:id="rId8"/>
    <p:sldId id="273" r:id="rId9"/>
    <p:sldId id="258" r:id="rId10"/>
    <p:sldId id="259" r:id="rId11"/>
    <p:sldId id="260" r:id="rId12"/>
    <p:sldId id="277" r:id="rId13"/>
    <p:sldId id="274" r:id="rId14"/>
    <p:sldId id="275" r:id="rId15"/>
    <p:sldId id="276" r:id="rId16"/>
    <p:sldId id="264" r:id="rId17"/>
    <p:sldId id="265" r:id="rId18"/>
    <p:sldId id="261" r:id="rId19"/>
    <p:sldId id="262" r:id="rId20"/>
    <p:sldId id="263" r:id="rId21"/>
    <p:sldId id="279" r:id="rId22"/>
    <p:sldId id="280" r:id="rId23"/>
    <p:sldId id="266" r:id="rId24"/>
    <p:sldId id="278" r:id="rId25"/>
    <p:sldId id="313" r:id="rId26"/>
    <p:sldId id="31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03CEE-D9DD-8B4C-9643-07EEAF87B288}" v="64" dt="2021-09-28T17:54:51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9299" autoAdjust="0"/>
  </p:normalViewPr>
  <p:slideViewPr>
    <p:cSldViewPr>
      <p:cViewPr varScale="1">
        <p:scale>
          <a:sx n="83" d="100"/>
          <a:sy n="83" d="100"/>
        </p:scale>
        <p:origin x="1020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rayami Kurayami" userId="cf86d4f74176d0bb" providerId="LiveId" clId="{1AF03CEE-D9DD-8B4C-9643-07EEAF87B288}"/>
    <pc:docChg chg="modSld">
      <pc:chgData name="Kurayami Kurayami" userId="cf86d4f74176d0bb" providerId="LiveId" clId="{1AF03CEE-D9DD-8B4C-9643-07EEAF87B288}" dt="2021-09-28T17:54:51.345" v="72" actId="20577"/>
      <pc:docMkLst>
        <pc:docMk/>
      </pc:docMkLst>
      <pc:sldChg chg="modSp mod">
        <pc:chgData name="Kurayami Kurayami" userId="cf86d4f74176d0bb" providerId="LiveId" clId="{1AF03CEE-D9DD-8B4C-9643-07EEAF87B288}" dt="2021-09-28T17:51:18.982" v="54"/>
        <pc:sldMkLst>
          <pc:docMk/>
          <pc:sldMk cId="1508550864" sldId="260"/>
        </pc:sldMkLst>
        <pc:spChg chg="mod">
          <ac:chgData name="Kurayami Kurayami" userId="cf86d4f74176d0bb" providerId="LiveId" clId="{1AF03CEE-D9DD-8B4C-9643-07EEAF87B288}" dt="2021-09-28T17:50:22.818" v="40" actId="20577"/>
          <ac:spMkLst>
            <pc:docMk/>
            <pc:sldMk cId="1508550864" sldId="260"/>
            <ac:spMk id="5" creationId="{00000000-0000-0000-0000-000000000000}"/>
          </ac:spMkLst>
        </pc:spChg>
        <pc:spChg chg="mod">
          <ac:chgData name="Kurayami Kurayami" userId="cf86d4f74176d0bb" providerId="LiveId" clId="{1AF03CEE-D9DD-8B4C-9643-07EEAF87B288}" dt="2021-09-28T17:51:15.319" v="53"/>
          <ac:spMkLst>
            <pc:docMk/>
            <pc:sldMk cId="1508550864" sldId="260"/>
            <ac:spMk id="7" creationId="{00000000-0000-0000-0000-000000000000}"/>
          </ac:spMkLst>
        </pc:spChg>
        <pc:spChg chg="mod">
          <ac:chgData name="Kurayami Kurayami" userId="cf86d4f74176d0bb" providerId="LiveId" clId="{1AF03CEE-D9DD-8B4C-9643-07EEAF87B288}" dt="2021-09-28T17:51:18.982" v="54"/>
          <ac:spMkLst>
            <pc:docMk/>
            <pc:sldMk cId="1508550864" sldId="260"/>
            <ac:spMk id="9" creationId="{00000000-0000-0000-0000-000000000000}"/>
          </ac:spMkLst>
        </pc:spChg>
      </pc:sldChg>
      <pc:sldChg chg="modSp">
        <pc:chgData name="Kurayami Kurayami" userId="cf86d4f74176d0bb" providerId="LiveId" clId="{1AF03CEE-D9DD-8B4C-9643-07EEAF87B288}" dt="2021-09-28T17:54:51.345" v="72" actId="20577"/>
        <pc:sldMkLst>
          <pc:docMk/>
          <pc:sldMk cId="2812075681" sldId="262"/>
        </pc:sldMkLst>
        <pc:spChg chg="mod">
          <ac:chgData name="Kurayami Kurayami" userId="cf86d4f74176d0bb" providerId="LiveId" clId="{1AF03CEE-D9DD-8B4C-9643-07EEAF87B288}" dt="2021-09-28T17:54:51.345" v="72" actId="20577"/>
          <ac:spMkLst>
            <pc:docMk/>
            <pc:sldMk cId="2812075681" sldId="262"/>
            <ac:spMk id="9" creationId="{00000000-0000-0000-0000-000000000000}"/>
          </ac:spMkLst>
        </pc:spChg>
      </pc:sldChg>
      <pc:sldChg chg="modSp mod">
        <pc:chgData name="Kurayami Kurayami" userId="cf86d4f74176d0bb" providerId="LiveId" clId="{1AF03CEE-D9DD-8B4C-9643-07EEAF87B288}" dt="2021-09-28T17:52:24.059" v="63" actId="14100"/>
        <pc:sldMkLst>
          <pc:docMk/>
          <pc:sldMk cId="1882137017" sldId="277"/>
        </pc:sldMkLst>
        <pc:spChg chg="mod">
          <ac:chgData name="Kurayami Kurayami" userId="cf86d4f74176d0bb" providerId="LiveId" clId="{1AF03CEE-D9DD-8B4C-9643-07EEAF87B288}" dt="2021-09-28T17:51:52.273" v="55"/>
          <ac:spMkLst>
            <pc:docMk/>
            <pc:sldMk cId="1882137017" sldId="277"/>
            <ac:spMk id="2" creationId="{00000000-0000-0000-0000-000000000000}"/>
          </ac:spMkLst>
        </pc:spChg>
        <pc:spChg chg="mod">
          <ac:chgData name="Kurayami Kurayami" userId="cf86d4f74176d0bb" providerId="LiveId" clId="{1AF03CEE-D9DD-8B4C-9643-07EEAF87B288}" dt="2021-09-28T17:51:52.273" v="55"/>
          <ac:spMkLst>
            <pc:docMk/>
            <pc:sldMk cId="1882137017" sldId="277"/>
            <ac:spMk id="3" creationId="{00000000-0000-0000-0000-000000000000}"/>
          </ac:spMkLst>
        </pc:spChg>
        <pc:spChg chg="mod">
          <ac:chgData name="Kurayami Kurayami" userId="cf86d4f74176d0bb" providerId="LiveId" clId="{1AF03CEE-D9DD-8B4C-9643-07EEAF87B288}" dt="2021-09-28T17:52:24.059" v="63" actId="14100"/>
          <ac:spMkLst>
            <pc:docMk/>
            <pc:sldMk cId="1882137017" sldId="277"/>
            <ac:spMk id="5" creationId="{00000000-0000-0000-0000-000000000000}"/>
          </ac:spMkLst>
        </pc:spChg>
        <pc:spChg chg="mod">
          <ac:chgData name="Kurayami Kurayami" userId="cf86d4f74176d0bb" providerId="LiveId" clId="{1AF03CEE-D9DD-8B4C-9643-07EEAF87B288}" dt="2021-09-28T17:51:52.273" v="55"/>
          <ac:spMkLst>
            <pc:docMk/>
            <pc:sldMk cId="1882137017" sldId="277"/>
            <ac:spMk id="6" creationId="{00000000-0000-0000-0000-000000000000}"/>
          </ac:spMkLst>
        </pc:spChg>
        <pc:spChg chg="mod">
          <ac:chgData name="Kurayami Kurayami" userId="cf86d4f74176d0bb" providerId="LiveId" clId="{1AF03CEE-D9DD-8B4C-9643-07EEAF87B288}" dt="2021-09-28T17:52:20.708" v="62" actId="14100"/>
          <ac:spMkLst>
            <pc:docMk/>
            <pc:sldMk cId="1882137017" sldId="277"/>
            <ac:spMk id="7" creationId="{00000000-0000-0000-0000-000000000000}"/>
          </ac:spMkLst>
        </pc:spChg>
        <pc:spChg chg="mod">
          <ac:chgData name="Kurayami Kurayami" userId="cf86d4f74176d0bb" providerId="LiveId" clId="{1AF03CEE-D9DD-8B4C-9643-07EEAF87B288}" dt="2021-09-28T17:51:52.273" v="55"/>
          <ac:spMkLst>
            <pc:docMk/>
            <pc:sldMk cId="1882137017" sldId="277"/>
            <ac:spMk id="8" creationId="{00000000-0000-0000-0000-000000000000}"/>
          </ac:spMkLst>
        </pc:spChg>
        <pc:spChg chg="mod">
          <ac:chgData name="Kurayami Kurayami" userId="cf86d4f74176d0bb" providerId="LiveId" clId="{1AF03CEE-D9DD-8B4C-9643-07EEAF87B288}" dt="2021-09-28T17:52:17.332" v="61" actId="14100"/>
          <ac:spMkLst>
            <pc:docMk/>
            <pc:sldMk cId="1882137017" sldId="277"/>
            <ac:spMk id="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131E3-1E72-42AA-93FC-BEB8C9260DB5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49D88-27F4-4B5E-A721-251F123FF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75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24A44165-5186-4199-BF57-CFD6A9F306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A102C9-BF20-45A2-994D-6DC759089A3E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767805A8-8953-4D52-825E-8C9C877D85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67BDA9BD-40B1-4EB3-821D-D0545C924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vi-VN" altLang="ja-JP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377381DE-16B1-4EEF-89D6-1D204B00820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AA00F4D8-530A-4845-9FE8-3DCF6F9CC58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/>
              <a:t>BRAZIL</a:t>
            </a:r>
          </a:p>
        </p:txBody>
      </p:sp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68854E77-C2D2-4FCE-A684-95FE9D29C4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3F5245-121F-43B5-8679-6516B618C0B7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FD468-9CBF-4CDA-B4AD-D89E51BCD0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24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FD468-9CBF-4CDA-B4AD-D89E51BCD0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24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FD468-9CBF-4CDA-B4AD-D89E51BCD0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24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FD468-9CBF-4CDA-B4AD-D89E51BCD0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24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FD468-9CBF-4CDA-B4AD-D89E51BCD0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24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GV </a:t>
            </a:r>
            <a:r>
              <a:rPr lang="en-US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ngày</a:t>
            </a:r>
            <a:r>
              <a:rPr lang="en-US" baseline="0" dirty="0"/>
              <a:t> </a:t>
            </a:r>
            <a:r>
              <a:rPr lang="en-US" baseline="0" dirty="0" err="1"/>
              <a:t>rồi</a:t>
            </a:r>
            <a:r>
              <a:rPr lang="en-US" baseline="0" dirty="0"/>
              <a:t> </a:t>
            </a:r>
            <a:r>
              <a:rPr lang="en-US" baseline="0" dirty="0" err="1"/>
              <a:t>hỏi</a:t>
            </a:r>
            <a:r>
              <a:rPr lang="en-US" baseline="0" dirty="0"/>
              <a:t> </a:t>
            </a:r>
            <a:r>
              <a:rPr lang="en-US" baseline="0" dirty="0" err="1"/>
              <a:t>sv</a:t>
            </a:r>
            <a:r>
              <a:rPr lang="en-US" baseline="0" dirty="0"/>
              <a:t>. </a:t>
            </a:r>
            <a:r>
              <a:rPr lang="en-US" baseline="0" dirty="0" err="1"/>
              <a:t>Chú</a:t>
            </a:r>
            <a:r>
              <a:rPr lang="en-US" baseline="0" dirty="0"/>
              <a:t> ý </a:t>
            </a:r>
            <a:r>
              <a:rPr lang="en-US" baseline="0" dirty="0" err="1"/>
              <a:t>hỏi</a:t>
            </a:r>
            <a:r>
              <a:rPr lang="en-US" baseline="0" dirty="0"/>
              <a:t> </a:t>
            </a:r>
            <a:r>
              <a:rPr lang="en-US" baseline="0" dirty="0" err="1"/>
              <a:t>hết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ngày</a:t>
            </a:r>
            <a:r>
              <a:rPr lang="en-US" baseline="0" dirty="0"/>
              <a:t> </a:t>
            </a:r>
            <a:r>
              <a:rPr lang="en-US" baseline="0" dirty="0" err="1"/>
              <a:t>đặc</a:t>
            </a:r>
            <a:r>
              <a:rPr lang="en-US" baseline="0" dirty="0"/>
              <a:t> </a:t>
            </a:r>
            <a:r>
              <a:rPr lang="en-US" baseline="0" dirty="0" err="1"/>
              <a:t>biệt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49D88-27F4-4B5E-A721-251F123FF4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09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xong</a:t>
            </a:r>
            <a:r>
              <a:rPr lang="en-US" baseline="0" dirty="0"/>
              <a:t> </a:t>
            </a:r>
            <a:r>
              <a:rPr lang="en-US" baseline="0" dirty="0" err="1"/>
              <a:t>trên</a:t>
            </a:r>
            <a:r>
              <a:rPr lang="en-US" baseline="0" dirty="0"/>
              <a:t> slide. GV </a:t>
            </a:r>
            <a:r>
              <a:rPr lang="en-US" baseline="0" dirty="0" err="1"/>
              <a:t>hỏi</a:t>
            </a:r>
            <a:r>
              <a:rPr lang="en-US" baseline="0" dirty="0"/>
              <a:t> SV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lớp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yêu</a:t>
            </a:r>
            <a:r>
              <a:rPr lang="en-US" baseline="0" dirty="0"/>
              <a:t> </a:t>
            </a:r>
            <a:r>
              <a:rPr lang="en-US" baseline="0" dirty="0" err="1"/>
              <a:t>cầu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bạn</a:t>
            </a:r>
            <a:r>
              <a:rPr lang="en-US" baseline="0" dirty="0"/>
              <a:t> </a:t>
            </a:r>
            <a:r>
              <a:rPr lang="en-US" baseline="0" dirty="0" err="1"/>
              <a:t>khác</a:t>
            </a:r>
            <a:r>
              <a:rPr lang="en-US" baseline="0" dirty="0"/>
              <a:t> </a:t>
            </a:r>
            <a:r>
              <a:rPr lang="en-US" baseline="0" dirty="0" err="1"/>
              <a:t>nghe</a:t>
            </a:r>
            <a:r>
              <a:rPr lang="en-US" baseline="0" dirty="0"/>
              <a:t> </a:t>
            </a:r>
            <a:r>
              <a:rPr lang="en-US" baseline="0" dirty="0" err="1"/>
              <a:t>xem</a:t>
            </a:r>
            <a:r>
              <a:rPr lang="en-US" baseline="0" dirty="0"/>
              <a:t> SN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bạn</a:t>
            </a:r>
            <a:r>
              <a:rPr lang="en-US" baseline="0" dirty="0"/>
              <a:t> </a:t>
            </a:r>
            <a:r>
              <a:rPr lang="en-US" baseline="0" dirty="0" err="1"/>
              <a:t>vừa</a:t>
            </a:r>
            <a:r>
              <a:rPr lang="en-US" baseline="0" dirty="0"/>
              <a:t> </a:t>
            </a:r>
            <a:r>
              <a:rPr lang="en-US" baseline="0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ngày</a:t>
            </a:r>
            <a:r>
              <a:rPr lang="en-US" baseline="0" dirty="0"/>
              <a:t> </a:t>
            </a:r>
            <a:r>
              <a:rPr lang="en-US" baseline="0" dirty="0" err="1"/>
              <a:t>bao</a:t>
            </a:r>
            <a:r>
              <a:rPr lang="en-US" baseline="0" dirty="0"/>
              <a:t> </a:t>
            </a:r>
            <a:r>
              <a:rPr lang="en-US" baseline="0" dirty="0" err="1"/>
              <a:t>nhiêu</a:t>
            </a:r>
            <a:r>
              <a:rPr lang="en-US" baseline="0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A49D88-27F4-4B5E-A721-251F123FF4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79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29">
            <a:extLst>
              <a:ext uri="{FF2B5EF4-FFF2-40B4-BE49-F238E27FC236}">
                <a16:creationId xmlns:a16="http://schemas.microsoft.com/office/drawing/2014/main" id="{DC9F17C5-2EC5-4D8C-A924-56E2873A8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8DEC67CE-9365-446E-9676-71BDD114A197}" type="datetimeFigureOut">
              <a:rPr lang="en-US" altLang="ja-JP"/>
              <a:pPr/>
              <a:t>10/2/2023</a:t>
            </a:fld>
            <a:endParaRPr lang="en-US" altLang="ja-JP"/>
          </a:p>
        </p:txBody>
      </p:sp>
      <p:sp>
        <p:nvSpPr>
          <p:cNvPr id="5" name="Footer Placeholder 18">
            <a:extLst>
              <a:ext uri="{FF2B5EF4-FFF2-40B4-BE49-F238E27FC236}">
                <a16:creationId xmlns:a16="http://schemas.microsoft.com/office/drawing/2014/main" id="{54F1E492-1BE5-4894-B56A-95CDDB49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D002D057-5322-45A9-B9CB-04F9711B1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8FFDA41D-7259-46C6-88B2-EBD70ABA9C2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58021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CD98202B-5AD4-49DE-98CA-5DB20BED5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46BA12-AA55-45C7-89C1-42248D640B16}" type="datetimeFigureOut">
              <a:rPr lang="en-US" altLang="ja-JP"/>
              <a:pPr/>
              <a:t>10/2/2023</a:t>
            </a:fld>
            <a:endParaRPr lang="en-US" altLang="ja-JP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5486AE81-4C1C-469D-93A6-D64AE212F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AE93607B-65FC-4809-80DB-FCCDE96E0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F155A5-D901-4C1B-8DF0-86BC5EB59361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07074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571F5-EF18-443F-8361-8275C976B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8E2AAC23-F055-4786-A555-326CAF166C3D}" type="datetimeFigureOut">
              <a:rPr lang="en-US" altLang="ja-JP"/>
              <a:pPr/>
              <a:t>10/2/2023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AB797-2C0A-406B-AD94-AA28C08A1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931A0-9784-40FB-A1A3-4EF1C378D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150E8330-6FDD-4417-A5BD-0C31680CEF6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03197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D1EA9FF7-E65D-4327-B69D-FB341328C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24E9F4-C8B6-46A4-AFE1-107EAACBE501}" type="datetimeFigureOut">
              <a:rPr lang="en-US" altLang="ja-JP"/>
              <a:pPr/>
              <a:t>10/2/2023</a:t>
            </a:fld>
            <a:endParaRPr lang="en-US" altLang="ja-JP"/>
          </a:p>
        </p:txBody>
      </p:sp>
      <p:sp>
        <p:nvSpPr>
          <p:cNvPr id="6" name="Footer Placeholder 21">
            <a:extLst>
              <a:ext uri="{FF2B5EF4-FFF2-40B4-BE49-F238E27FC236}">
                <a16:creationId xmlns:a16="http://schemas.microsoft.com/office/drawing/2014/main" id="{E717C52B-90B1-4325-BD6D-481FD91D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>
            <a:extLst>
              <a:ext uri="{FF2B5EF4-FFF2-40B4-BE49-F238E27FC236}">
                <a16:creationId xmlns:a16="http://schemas.microsoft.com/office/drawing/2014/main" id="{5D85B2BC-FE87-4D63-B326-C982390C2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A8C47D-270F-4BC5-927B-C37477004C7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933933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B6FBCFC8-2920-486E-B479-099CDCD92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20F9B2-7767-4EE9-955D-DA44F53450FD}" type="datetimeFigureOut">
              <a:rPr lang="en-US" altLang="ja-JP"/>
              <a:pPr/>
              <a:t>10/2/2023</a:t>
            </a:fld>
            <a:endParaRPr lang="en-US" altLang="ja-JP"/>
          </a:p>
        </p:txBody>
      </p:sp>
      <p:sp>
        <p:nvSpPr>
          <p:cNvPr id="8" name="Footer Placeholder 21">
            <a:extLst>
              <a:ext uri="{FF2B5EF4-FFF2-40B4-BE49-F238E27FC236}">
                <a16:creationId xmlns:a16="http://schemas.microsoft.com/office/drawing/2014/main" id="{C6A78DF4-A69D-4D15-A1E5-9D4AA7612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17">
            <a:extLst>
              <a:ext uri="{FF2B5EF4-FFF2-40B4-BE49-F238E27FC236}">
                <a16:creationId xmlns:a16="http://schemas.microsoft.com/office/drawing/2014/main" id="{D63466B0-DF43-43CF-AAE3-BBC73599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733BB0-9CA3-4A88-8BD3-691DBD8CB1D6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52407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9">
            <a:extLst>
              <a:ext uri="{FF2B5EF4-FFF2-40B4-BE49-F238E27FC236}">
                <a16:creationId xmlns:a16="http://schemas.microsoft.com/office/drawing/2014/main" id="{71E849AB-6808-4994-B4E7-A09438A3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981A00-8E52-4C93-8D07-A26F556DCB83}" type="datetimeFigureOut">
              <a:rPr lang="en-US" altLang="ja-JP"/>
              <a:pPr/>
              <a:t>10/2/2023</a:t>
            </a:fld>
            <a:endParaRPr lang="en-US" altLang="ja-JP"/>
          </a:p>
        </p:txBody>
      </p:sp>
      <p:sp>
        <p:nvSpPr>
          <p:cNvPr id="4" name="Footer Placeholder 21">
            <a:extLst>
              <a:ext uri="{FF2B5EF4-FFF2-40B4-BE49-F238E27FC236}">
                <a16:creationId xmlns:a16="http://schemas.microsoft.com/office/drawing/2014/main" id="{77B357A8-9CA1-4F7C-9735-8D665685F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17">
            <a:extLst>
              <a:ext uri="{FF2B5EF4-FFF2-40B4-BE49-F238E27FC236}">
                <a16:creationId xmlns:a16="http://schemas.microsoft.com/office/drawing/2014/main" id="{CB83648F-C1A8-48B5-9ECF-5383EE8C4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4CE08B-FC3B-4469-B30F-95D74844E82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636595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>
            <a:extLst>
              <a:ext uri="{FF2B5EF4-FFF2-40B4-BE49-F238E27FC236}">
                <a16:creationId xmlns:a16="http://schemas.microsoft.com/office/drawing/2014/main" id="{13B32101-0DE4-4B71-A91B-1D34551E8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7EAC55-0E02-4A61-9E40-7A971132BD46}" type="datetimeFigureOut">
              <a:rPr lang="en-US" altLang="ja-JP"/>
              <a:pPr/>
              <a:t>10/2/2023</a:t>
            </a:fld>
            <a:endParaRPr lang="en-US" altLang="ja-JP"/>
          </a:p>
        </p:txBody>
      </p:sp>
      <p:sp>
        <p:nvSpPr>
          <p:cNvPr id="3" name="Footer Placeholder 21">
            <a:extLst>
              <a:ext uri="{FF2B5EF4-FFF2-40B4-BE49-F238E27FC236}">
                <a16:creationId xmlns:a16="http://schemas.microsoft.com/office/drawing/2014/main" id="{642D9D52-0547-4F75-8CBE-76232E747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>
            <a:extLst>
              <a:ext uri="{FF2B5EF4-FFF2-40B4-BE49-F238E27FC236}">
                <a16:creationId xmlns:a16="http://schemas.microsoft.com/office/drawing/2014/main" id="{80B402CC-2328-417C-BE5D-70A260187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8F5C1B-4122-464D-90CA-18C5C5AE131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878259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5F11F6D9-5F36-4A95-9578-D057EED97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6A45E-822F-4FA3-9479-3BB3579B4511}" type="datetimeFigureOut">
              <a:rPr lang="en-US" altLang="ja-JP"/>
              <a:pPr/>
              <a:t>10/2/2023</a:t>
            </a:fld>
            <a:endParaRPr lang="en-US" altLang="ja-JP"/>
          </a:p>
        </p:txBody>
      </p:sp>
      <p:sp>
        <p:nvSpPr>
          <p:cNvPr id="6" name="Footer Placeholder 21">
            <a:extLst>
              <a:ext uri="{FF2B5EF4-FFF2-40B4-BE49-F238E27FC236}">
                <a16:creationId xmlns:a16="http://schemas.microsoft.com/office/drawing/2014/main" id="{3B45CF31-E43E-4743-A64B-181C80B0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>
            <a:extLst>
              <a:ext uri="{FF2B5EF4-FFF2-40B4-BE49-F238E27FC236}">
                <a16:creationId xmlns:a16="http://schemas.microsoft.com/office/drawing/2014/main" id="{194D7A44-F8C5-4310-AFA8-EBDA97F99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DDDD89-C532-43FD-8770-D9DF84D5036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7391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13">
            <a:extLst>
              <a:ext uri="{FF2B5EF4-FFF2-40B4-BE49-F238E27FC236}">
                <a16:creationId xmlns:a16="http://schemas.microsoft.com/office/drawing/2014/main" id="{A65F3FB2-AA5C-4B28-A9F4-2C766C433846}"/>
              </a:ext>
            </a:extLst>
          </p:cNvPr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27FB636B-EFC5-4E6B-A770-64A054941EF7}"/>
              </a:ext>
            </a:extLst>
          </p:cNvPr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E5A2E132-909A-426D-AD48-250DE0367FB1}"/>
              </a:ext>
            </a:extLst>
          </p:cNvPr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E7CADC75-8140-4C56-A75D-C05B53FA13F0}"/>
              </a:ext>
            </a:extLst>
          </p:cNvPr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63A137C-28DA-47DE-8D33-2CDBD3CCF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8C15E7-10E3-4576-BAFE-8F5308679D63}" type="datetimeFigureOut">
              <a:rPr lang="en-US" altLang="ja-JP"/>
              <a:pPr/>
              <a:t>10/2/2023</a:t>
            </a:fld>
            <a:endParaRPr lang="en-US" altLang="ja-JP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2D41E424-0F3D-4B4D-A725-A456EEC7F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C7C94E90-FE47-4B9F-9BB6-FED5AAF50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fld id="{8F0BEAEB-1A85-4A46-8803-BA802BCC504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48492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4A10C43E-D75A-4D48-ACE0-047DB93C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500398-72CA-499D-A150-1FC8D941FCE2}" type="datetimeFigureOut">
              <a:rPr lang="en-US" altLang="ja-JP"/>
              <a:pPr/>
              <a:t>10/2/2023</a:t>
            </a:fld>
            <a:endParaRPr lang="en-US" altLang="ja-JP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CFC72EF3-B553-4D86-B946-C91287214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639B7A19-378C-481E-A953-5C55FEAB6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9D1002-BF5A-429D-A5AF-E6F62F16439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429348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8D23F5DB-3F99-47CC-86DB-00F8BBC2E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A5F8E1-7316-4AE2-B78F-13046924A877}" type="datetimeFigureOut">
              <a:rPr lang="en-US" altLang="ja-JP"/>
              <a:pPr/>
              <a:t>10/2/2023</a:t>
            </a:fld>
            <a:endParaRPr lang="en-US" altLang="ja-JP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13F0AD3A-0C72-4728-BF64-C78596562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45C39F98-01D0-4D1E-8925-4FA24083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6B9CBB-AB5C-4469-8504-06F52AC60D9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458579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-Up: 1 Top, 2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5"/>
          </p:nvPr>
        </p:nvSpPr>
        <p:spPr>
          <a:xfrm>
            <a:off x="301752" y="609600"/>
            <a:ext cx="8074152" cy="27066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Rectangle 8"/>
          <p:cNvSpPr>
            <a:spLocks noGrp="1"/>
          </p:cNvSpPr>
          <p:nvPr>
            <p:ph type="body" sz="quarter" idx="16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20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11"/>
          <p:cNvSpPr>
            <a:spLocks noGrp="1"/>
          </p:cNvSpPr>
          <p:nvPr>
            <p:ph sz="quarter" idx="21"/>
          </p:nvPr>
        </p:nvSpPr>
        <p:spPr>
          <a:xfrm>
            <a:off x="4416552" y="3547872"/>
            <a:ext cx="3965448" cy="27066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9">
            <a:extLst>
              <a:ext uri="{FF2B5EF4-FFF2-40B4-BE49-F238E27FC236}">
                <a16:creationId xmlns:a16="http://schemas.microsoft.com/office/drawing/2014/main" id="{D9463D44-B565-4C8C-A4C0-28C0975D7E7A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/>
            </a:lvl1pPr>
          </a:lstStyle>
          <a:p>
            <a:fld id="{5AFB8FC5-7B75-46F4-80E1-DB785B1E64B1}" type="datetimeFigureOut">
              <a:rPr lang="en-US" altLang="ja-JP"/>
              <a:pPr/>
              <a:t>10/2/2023</a:t>
            </a:fld>
            <a:endParaRPr lang="en-US" altLang="ja-JP"/>
          </a:p>
        </p:txBody>
      </p:sp>
      <p:sp>
        <p:nvSpPr>
          <p:cNvPr id="10" name="Footer Placeholder 21">
            <a:extLst>
              <a:ext uri="{FF2B5EF4-FFF2-40B4-BE49-F238E27FC236}">
                <a16:creationId xmlns:a16="http://schemas.microsoft.com/office/drawing/2014/main" id="{E0E36149-A368-48A5-8A48-0EC4CCD5703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17">
            <a:extLst>
              <a:ext uri="{FF2B5EF4-FFF2-40B4-BE49-F238E27FC236}">
                <a16:creationId xmlns:a16="http://schemas.microsoft.com/office/drawing/2014/main" id="{CD2CBCB5-BCC3-4C36-A4E9-95B80FDCD35E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1C835473-2953-4DA7-BC99-1EEAC88F93C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118484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38B7A-C53F-3DF8-F828-6D5C419A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E28C9D-889A-4EA1-AB3C-42336EB33B22}" type="datetimeFigureOut">
              <a:rPr lang="en-US" altLang="ja-JP"/>
              <a:pPr>
                <a:defRPr/>
              </a:pPr>
              <a:t>10/2/2023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177F7-9B05-8B8A-87C0-A170D6486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C53A4-A4DC-9A4A-04F3-A68469285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14FEB-C8E3-4677-8CFF-7E7EB087BD4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744182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9C06A-3369-C9AF-4AF9-8FB4BAC20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8CECE4-6890-4A4E-90E8-E57A9A06D173}" type="datetimeFigureOut">
              <a:rPr lang="en-US" altLang="ja-JP"/>
              <a:pPr>
                <a:defRPr/>
              </a:pPr>
              <a:t>10/2/2023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85488-22CC-EEAE-56E2-61212B57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0AB8-B181-67BD-2966-56150797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040A92-2F3D-4DC2-9F5C-A33F6196B9C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344064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E39E3-0F46-E6D0-4DDB-CEDE4A261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B425B-A53F-4B49-84A6-7D66B9FF84F0}" type="datetimeFigureOut">
              <a:rPr lang="en-US" altLang="ja-JP"/>
              <a:pPr>
                <a:defRPr/>
              </a:pPr>
              <a:t>10/2/2023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7BDA5-DD34-A51E-CBD3-14075C80B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594EC-8AA5-57B9-4E9C-9CB6F5331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1E7312-961F-412C-9924-7A8E94A83AF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30884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EE21EA0-FADA-69C2-2A0D-AB13D3A18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40BCA5-915D-4061-8333-E86ECC365940}" type="datetimeFigureOut">
              <a:rPr lang="en-US" altLang="ja-JP"/>
              <a:pPr>
                <a:defRPr/>
              </a:pPr>
              <a:t>10/2/2023</a:t>
            </a:fld>
            <a:endParaRPr lang="en-US" altLang="ja-JP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1B69A0-7BEB-2FBD-44F9-5A533D61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7326CD7-D333-80BF-B07C-9048581DB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40BBC-D76A-4A45-8365-2783C2A483E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346238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B115005-081C-B432-7DA7-AD57CAF63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97992E-2225-4237-8872-CA275976997E}" type="datetimeFigureOut">
              <a:rPr lang="en-US" altLang="ja-JP"/>
              <a:pPr>
                <a:defRPr/>
              </a:pPr>
              <a:t>10/2/2023</a:t>
            </a:fld>
            <a:endParaRPr lang="en-US" altLang="ja-JP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D74827-7C39-3B5D-E062-133C6B2FC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D9F4858-85BC-1A50-6234-1140A7752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A1D894-BF7C-46DA-885D-F3466E854A7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922757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8475A99-564A-1B8E-03CC-B83535439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EF9CE7-FCCB-4CF4-BF97-C6A15938D56A}" type="datetimeFigureOut">
              <a:rPr lang="en-US" altLang="ja-JP"/>
              <a:pPr>
                <a:defRPr/>
              </a:pPr>
              <a:t>10/2/2023</a:t>
            </a:fld>
            <a:endParaRPr lang="en-US" altLang="ja-JP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7D33F2F-9918-3833-C11F-4E942F89C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989BA26-FAB7-3CB9-0842-36BADBD8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40D103-C30E-450E-BD14-FB7DF677A06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59932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36C10B8-489E-BBF8-B3A0-4E61857F5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A4AC53-58DB-41E5-9E4D-36FFF274CA46}" type="datetimeFigureOut">
              <a:rPr lang="en-US" altLang="ja-JP"/>
              <a:pPr>
                <a:defRPr/>
              </a:pPr>
              <a:t>10/2/2023</a:t>
            </a:fld>
            <a:endParaRPr lang="en-US" altLang="ja-JP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54A3051-BB9B-3432-A5D3-B019BB967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10146BF-FB01-0EE7-62E4-59DE26121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BB4D1-EE9D-4728-B860-DC0F7654394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882778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B0C1226-7F68-C96E-0AFF-22CF7E08D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6816E-7D3A-4647-9EA4-AAC833883F5C}" type="datetimeFigureOut">
              <a:rPr lang="en-US" altLang="ja-JP"/>
              <a:pPr>
                <a:defRPr/>
              </a:pPr>
              <a:t>10/2/2023</a:t>
            </a:fld>
            <a:endParaRPr lang="en-US" altLang="ja-JP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069B58C-96A8-9450-5E2A-D9682DF9C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EC850DD-FDBE-B8C2-1C69-BE2FC283B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59C841-E853-4FF4-9A10-8F360F18739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487615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3876307-467A-29A8-CC29-51B325A29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EA12FA-9B62-443C-818D-8E5F864886CC}" type="datetimeFigureOut">
              <a:rPr lang="en-US" altLang="ja-JP"/>
              <a:pPr>
                <a:defRPr/>
              </a:pPr>
              <a:t>10/2/2023</a:t>
            </a:fld>
            <a:endParaRPr lang="en-US" altLang="ja-JP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680C09-F22F-F3C8-7085-BD7DAE5EB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B71DEB-DDFF-03C6-8988-47813D7E9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A211ED-DCBA-4F9B-B6CE-EDD76573E36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316730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11F5F-DEC8-FA9B-D59F-21FDF9475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03557-A771-4502-90F4-F631DC6843D5}" type="datetimeFigureOut">
              <a:rPr lang="en-US" altLang="ja-JP"/>
              <a:pPr>
                <a:defRPr/>
              </a:pPr>
              <a:t>10/2/2023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7A09D-1448-54C3-2254-2F7877DDC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6B3D-CA03-0AFA-1B83-7B08EBC0B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15CE6-F21A-4152-B70C-32229DC4C84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292141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3FCFE-F045-04E8-5242-2949F7BD1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01F18-CFDB-4D94-A47C-1E3FF958B6A7}" type="datetimeFigureOut">
              <a:rPr lang="en-US" altLang="ja-JP"/>
              <a:pPr>
                <a:defRPr/>
              </a:pPr>
              <a:t>10/2/2023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19D32-880A-297F-56C1-4B055376A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F8B6D-9F3D-FEB8-2977-CFD5CBC99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661DC0-5B46-42E9-B771-85CFD16520C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52458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D0E527A6-E21C-4F9B-8F06-DA3AC8AD9FF8}"/>
              </a:ext>
            </a:extLst>
          </p:cNvPr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796C02-CE5C-403A-98E9-39B2CAC68CB1}"/>
              </a:ext>
            </a:extLst>
          </p:cNvPr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>
            <a:extLst>
              <a:ext uri="{FF2B5EF4-FFF2-40B4-BE49-F238E27FC236}">
                <a16:creationId xmlns:a16="http://schemas.microsoft.com/office/drawing/2014/main" id="{7BF5BBBC-395D-45B0-B31F-20E87A0719B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1029" name="Text Placeholder 29">
            <a:extLst>
              <a:ext uri="{FF2B5EF4-FFF2-40B4-BE49-F238E27FC236}">
                <a16:creationId xmlns:a16="http://schemas.microsoft.com/office/drawing/2014/main" id="{54A56310-2162-4FEA-8FA8-B53622A985A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FF96687-8FCD-4FC5-AA69-C6D08F744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45C75"/>
                </a:solidFill>
                <a:ea typeface="MS PGothic" panose="020B0600070205080204" pitchFamily="34" charset="-128"/>
              </a:defRPr>
            </a:lvl1pPr>
          </a:lstStyle>
          <a:p>
            <a:fld id="{542DEC7E-C9B0-46F3-9109-FB9910CC1FDE}" type="datetimeFigureOut">
              <a:rPr lang="en-US" altLang="ja-JP"/>
              <a:pPr/>
              <a:t>10/2/2023</a:t>
            </a:fld>
            <a:endParaRPr lang="en-US" altLang="ja-JP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F04EBA72-E945-41A1-BB16-55B72C448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329772A-AB00-47F3-B5EC-3B0BEFB82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45C75"/>
                </a:solidFill>
                <a:ea typeface="MS PGothic" panose="020B0600070205080204" pitchFamily="34" charset="-128"/>
              </a:defRPr>
            </a:lvl1pPr>
          </a:lstStyle>
          <a:p>
            <a:fld id="{87357DFB-44E5-4843-8F73-1FA75ED7080F}" type="slidenum">
              <a:rPr lang="en-US" altLang="ja-JP"/>
              <a:pPr/>
              <a:t>‹#›</a:t>
            </a:fld>
            <a:endParaRPr lang="en-US" altLang="ja-JP"/>
          </a:p>
        </p:txBody>
      </p:sp>
      <p:grpSp>
        <p:nvGrpSpPr>
          <p:cNvPr id="1033" name="Group 1">
            <a:extLst>
              <a:ext uri="{FF2B5EF4-FFF2-40B4-BE49-F238E27FC236}">
                <a16:creationId xmlns:a16="http://schemas.microsoft.com/office/drawing/2014/main" id="{53E85EDE-1B0F-4204-8754-D9693568A6A8}"/>
              </a:ext>
            </a:extLst>
          </p:cNvPr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CF3D7BF-1B3A-43DE-AC45-32F3C4AA6125}"/>
                </a:ext>
              </a:extLst>
            </p:cNvPr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5FA3233-9DB2-41B5-B730-1310619AD433}"/>
                </a:ext>
              </a:extLst>
            </p:cNvPr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7050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42686B7-A1F4-C0C2-4FA6-B00D84CE79E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4B1A2A9-0711-133C-824D-C66BDACD1ED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4A95C-27D1-4679-2946-27EF6278D3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9142584-4737-4B4B-A35F-21B0AAD227DE}" type="datetimeFigureOut">
              <a:rPr lang="en-US" altLang="ja-JP"/>
              <a:pPr>
                <a:defRPr/>
              </a:pPr>
              <a:t>10/2/2023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BB7F7-51D4-8E88-1011-D2DAC0873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9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A8F89-856D-1F38-C52A-FE9775D6F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57E279E-BD54-40D1-8A42-6CAF694EDBE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9718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4" y="356987"/>
            <a:ext cx="1028700" cy="5919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ounded Rectangle 5"/>
          <p:cNvSpPr/>
          <p:nvPr/>
        </p:nvSpPr>
        <p:spPr>
          <a:xfrm>
            <a:off x="2932532" y="773773"/>
            <a:ext cx="3199327" cy="178654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ea"/>
                <a:ea typeface="+mj-ea"/>
              </a:rPr>
              <a:t>第</a:t>
            </a:r>
            <a:r>
              <a:rPr lang="en-US" altLang="ja-JP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ea"/>
                <a:ea typeface="+mj-ea"/>
              </a:rPr>
              <a:t>1</a:t>
            </a:r>
            <a:r>
              <a:rPr lang="ja-JP" altLang="en-US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ea"/>
                <a:ea typeface="+mj-ea"/>
              </a:rPr>
              <a:t>課</a:t>
            </a:r>
            <a:endParaRPr lang="en-US" sz="7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93464" y="2819400"/>
            <a:ext cx="7086410" cy="25055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rgbClr val="00B050"/>
                </a:solidFill>
                <a:latin typeface="+mj-ea"/>
                <a:ea typeface="+mj-ea"/>
              </a:rPr>
              <a:t>はじめまして</a:t>
            </a:r>
            <a:endParaRPr lang="en-US" sz="8000" b="1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pic>
        <p:nvPicPr>
          <p:cNvPr id="5" name="Picture 2" descr="Logo_FPT_University_do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39" y="322351"/>
            <a:ext cx="1444942" cy="85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24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 anchor="ctr"/>
          <a:lstStyle/>
          <a:p>
            <a:pPr algn="ctr"/>
            <a:r>
              <a:rPr lang="ja-JP" altLang="en-US" dirty="0"/>
              <a:t>～は～さいです。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1371600" cy="579120"/>
          </a:xfrm>
          <a:solidFill>
            <a:srgbClr val="92D050"/>
          </a:solidFill>
        </p:spPr>
        <p:txBody>
          <a:bodyPr anchor="ctr"/>
          <a:lstStyle/>
          <a:p>
            <a:pPr marL="0" indent="0">
              <a:buNone/>
            </a:pPr>
            <a:r>
              <a:rPr lang="en-US" altLang="ja-JP" dirty="0">
                <a:latin typeface="Tahoma" pitchFamily="34" charset="0"/>
                <a:ea typeface="Tahoma" pitchFamily="34" charset="0"/>
                <a:cs typeface="Tahoma" pitchFamily="34" charset="0"/>
              </a:rPr>
              <a:t>28T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739295"/>
            <a:ext cx="8229600" cy="579120"/>
          </a:xfrm>
          <a:prstGeom prst="rect">
            <a:avLst/>
          </a:prstGeom>
          <a:solidFill>
            <a:srgbClr val="92D050"/>
          </a:solidFill>
        </p:spPr>
        <p:txBody>
          <a:bodyPr vert="horz" anchor="ctr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ja-JP" altLang="en-US" sz="3200" b="1" dirty="0">
                <a:latin typeface="MS Mincho" pitchFamily="49" charset="-128"/>
                <a:ea typeface="MS Mincho" pitchFamily="49" charset="-128"/>
              </a:rPr>
              <a:t>パク</a:t>
            </a:r>
            <a:r>
              <a:rPr lang="ja-JP" altLang="en-US" sz="3200" b="1">
                <a:latin typeface="MS Mincho" pitchFamily="49" charset="-128"/>
                <a:ea typeface="MS Mincho" pitchFamily="49" charset="-128"/>
              </a:rPr>
              <a:t>さんは</a:t>
            </a:r>
            <a:r>
              <a:rPr lang="en-US" altLang="ja-JP" sz="3200" b="1" dirty="0">
                <a:latin typeface="MS Mincho" pitchFamily="49" charset="-128"/>
                <a:ea typeface="MS Mincho" pitchFamily="49" charset="-128"/>
              </a:rPr>
              <a:t> </a:t>
            </a:r>
            <a:r>
              <a:rPr lang="ja-JP" altLang="en-US" sz="3200" b="1">
                <a:latin typeface="MS Mincho" pitchFamily="49" charset="-128"/>
                <a:ea typeface="MS Mincho" pitchFamily="49" charset="-128"/>
              </a:rPr>
              <a:t>に</a:t>
            </a:r>
            <a:r>
              <a:rPr lang="ja-JP" altLang="en-US" sz="3200" b="1" dirty="0">
                <a:latin typeface="MS Mincho" pitchFamily="49" charset="-128"/>
                <a:ea typeface="MS Mincho" pitchFamily="49" charset="-128"/>
              </a:rPr>
              <a:t>じゅうはっさいです。</a:t>
            </a:r>
            <a:endParaRPr lang="en-US" sz="32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1962" y="3581400"/>
            <a:ext cx="1371600" cy="579120"/>
          </a:xfrm>
          <a:prstGeom prst="rect">
            <a:avLst/>
          </a:prstGeom>
          <a:solidFill>
            <a:srgbClr val="92D050"/>
          </a:solidFill>
        </p:spPr>
        <p:txBody>
          <a:bodyPr vert="horz" anchor="ctr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ja-JP" altLang="en-US" dirty="0"/>
              <a:t>３１</a:t>
            </a:r>
            <a:r>
              <a:rPr lang="en-US" altLang="ja-JP" dirty="0"/>
              <a:t>T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367404"/>
            <a:ext cx="8229600" cy="579120"/>
          </a:xfrm>
          <a:prstGeom prst="rect">
            <a:avLst/>
          </a:prstGeom>
          <a:solidFill>
            <a:srgbClr val="92D050"/>
          </a:solidFill>
        </p:spPr>
        <p:txBody>
          <a:bodyPr vert="horz" anchor="ctr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ja-JP" altLang="en-US" sz="3200" b="1" dirty="0">
                <a:latin typeface="MS Mincho" pitchFamily="49" charset="-128"/>
                <a:ea typeface="MS Mincho" pitchFamily="49" charset="-128"/>
              </a:rPr>
              <a:t>ダニエル</a:t>
            </a:r>
            <a:r>
              <a:rPr lang="ja-JP" altLang="en-US" sz="3200" b="1">
                <a:latin typeface="MS Mincho" pitchFamily="49" charset="-128"/>
                <a:ea typeface="MS Mincho" pitchFamily="49" charset="-128"/>
              </a:rPr>
              <a:t>さんは</a:t>
            </a:r>
            <a:r>
              <a:rPr lang="en-US" altLang="ja-JP" sz="3200" b="1" dirty="0">
                <a:latin typeface="MS Mincho" pitchFamily="49" charset="-128"/>
                <a:ea typeface="MS Mincho" pitchFamily="49" charset="-128"/>
              </a:rPr>
              <a:t> </a:t>
            </a:r>
            <a:r>
              <a:rPr lang="ja-JP" altLang="en-US" sz="3200" b="1">
                <a:latin typeface="MS Mincho" pitchFamily="49" charset="-128"/>
                <a:ea typeface="MS Mincho" pitchFamily="49" charset="-128"/>
              </a:rPr>
              <a:t>さんじゅう</a:t>
            </a:r>
            <a:r>
              <a:rPr lang="ja-JP" altLang="en-US" sz="3200" b="1" dirty="0">
                <a:latin typeface="MS Mincho" pitchFamily="49" charset="-128"/>
                <a:ea typeface="MS Mincho" pitchFamily="49" charset="-128"/>
              </a:rPr>
              <a:t>いっさいです。</a:t>
            </a:r>
            <a:endParaRPr lang="en-US" sz="32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1962" y="5115878"/>
            <a:ext cx="1371600" cy="579120"/>
          </a:xfrm>
          <a:prstGeom prst="rect">
            <a:avLst/>
          </a:prstGeom>
          <a:solidFill>
            <a:srgbClr val="92D050"/>
          </a:solidFill>
        </p:spPr>
        <p:txBody>
          <a:bodyPr vert="horz" anchor="ctr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ja-JP" altLang="en-US" dirty="0"/>
              <a:t>２２</a:t>
            </a:r>
            <a:r>
              <a:rPr lang="en-US" altLang="ja-JP" dirty="0"/>
              <a:t>T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5864352"/>
            <a:ext cx="8229600" cy="579120"/>
          </a:xfrm>
          <a:prstGeom prst="rect">
            <a:avLst/>
          </a:prstGeom>
          <a:solidFill>
            <a:srgbClr val="92D050"/>
          </a:solidFill>
        </p:spPr>
        <p:txBody>
          <a:bodyPr vert="horz" anchor="ctr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ja-JP" altLang="en-US" sz="3200" b="1" dirty="0">
                <a:latin typeface="MS Mincho" pitchFamily="49" charset="-128"/>
                <a:ea typeface="MS Mincho" pitchFamily="49" charset="-128"/>
              </a:rPr>
              <a:t>メアリー</a:t>
            </a:r>
            <a:r>
              <a:rPr lang="ja-JP" altLang="en-US" sz="3200" b="1">
                <a:latin typeface="MS Mincho" pitchFamily="49" charset="-128"/>
                <a:ea typeface="MS Mincho" pitchFamily="49" charset="-128"/>
              </a:rPr>
              <a:t>さんは</a:t>
            </a:r>
            <a:r>
              <a:rPr lang="en-US" altLang="ja-JP" sz="3200" b="1" dirty="0">
                <a:latin typeface="MS Mincho" pitchFamily="49" charset="-128"/>
                <a:ea typeface="MS Mincho" pitchFamily="49" charset="-128"/>
              </a:rPr>
              <a:t> </a:t>
            </a:r>
            <a:r>
              <a:rPr lang="ja-JP" altLang="en-US" sz="3200" b="1">
                <a:latin typeface="MS Mincho" pitchFamily="49" charset="-128"/>
                <a:ea typeface="MS Mincho" pitchFamily="49" charset="-128"/>
              </a:rPr>
              <a:t>に</a:t>
            </a:r>
            <a:r>
              <a:rPr lang="ja-JP" altLang="en-US" sz="3200" b="1" dirty="0">
                <a:latin typeface="MS Mincho" pitchFamily="49" charset="-128"/>
                <a:ea typeface="MS Mincho" pitchFamily="49" charset="-128"/>
              </a:rPr>
              <a:t>じゅうにさいです。</a:t>
            </a:r>
            <a:endParaRPr lang="en-US" sz="3200" b="1" dirty="0">
              <a:latin typeface="MS Mincho" pitchFamily="49" charset="-128"/>
              <a:ea typeface="MS Mincho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213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  <p:bldP spid="5" grpId="0" build="p" animBg="1"/>
      <p:bldP spid="6" grpId="0" build="p" animBg="1"/>
      <p:bldP spid="7" grpId="0" build="p" animBg="1"/>
      <p:bldP spid="8" grpId="0" build="p" animBg="1"/>
      <p:bldP spid="9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69" y="223837"/>
            <a:ext cx="5770775" cy="381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09 Track 9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67600" y="1295400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191000"/>
            <a:ext cx="9144000" cy="224676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ja-JP" altLang="en-US" sz="3500" b="1" dirty="0">
                <a:latin typeface="MS PMincho" pitchFamily="18" charset="-128"/>
                <a:ea typeface="MS PMincho" pitchFamily="18" charset="-128"/>
              </a:rPr>
              <a:t>はじめまして。わたしは　パクです。</a:t>
            </a:r>
            <a:endParaRPr lang="en-US" altLang="ja-JP" sz="3500" b="1" dirty="0">
              <a:latin typeface="MS PMincho" pitchFamily="18" charset="-128"/>
              <a:ea typeface="MS PMincho" pitchFamily="18" charset="-128"/>
            </a:endParaRPr>
          </a:p>
          <a:p>
            <a:r>
              <a:rPr lang="ja-JP" altLang="en-US" sz="3500" b="1" dirty="0">
                <a:latin typeface="MS PMincho" pitchFamily="18" charset="-128"/>
                <a:ea typeface="MS PMincho" pitchFamily="18" charset="-128"/>
              </a:rPr>
              <a:t>かんこくじんです。</a:t>
            </a:r>
            <a:endParaRPr lang="en-US" altLang="ja-JP" sz="3500" b="1" dirty="0">
              <a:latin typeface="MS PMincho" pitchFamily="18" charset="-128"/>
              <a:ea typeface="MS PMincho" pitchFamily="18" charset="-128"/>
            </a:endParaRPr>
          </a:p>
          <a:p>
            <a:r>
              <a:rPr lang="ja-JP" altLang="en-US" sz="3500" b="1" dirty="0">
                <a:latin typeface="MS PMincho" pitchFamily="18" charset="-128"/>
                <a:ea typeface="MS PMincho" pitchFamily="18" charset="-128"/>
              </a:rPr>
              <a:t>あおぞらにほんごがっこうの　がくせいです。</a:t>
            </a:r>
            <a:endParaRPr lang="en-US" altLang="ja-JP" sz="3500" b="1" dirty="0">
              <a:latin typeface="MS PMincho" pitchFamily="18" charset="-128"/>
              <a:ea typeface="MS PMincho" pitchFamily="18" charset="-128"/>
            </a:endParaRPr>
          </a:p>
          <a:p>
            <a:r>
              <a:rPr lang="ja-JP" altLang="en-US" sz="3500" b="1" dirty="0">
                <a:latin typeface="MS PMincho" pitchFamily="18" charset="-128"/>
                <a:ea typeface="MS PMincho" pitchFamily="18" charset="-128"/>
              </a:rPr>
              <a:t>２６さいです。よろしく　おねがいします。</a:t>
            </a:r>
            <a:endParaRPr lang="en-US" sz="3500" b="1" dirty="0">
              <a:latin typeface="MS PMincho" pitchFamily="18" charset="-128"/>
              <a:ea typeface="MS PMincho" pitchFamily="18" charset="-128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724400" y="4738702"/>
            <a:ext cx="7620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6700" y="5314384"/>
            <a:ext cx="20574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28600" y="5791200"/>
            <a:ext cx="44958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6432853"/>
            <a:ext cx="13716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86400" y="5791200"/>
            <a:ext cx="15240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3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140494" y="129093"/>
            <a:ext cx="3288506" cy="1123121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rgbClr val="7030A0"/>
                </a:solidFill>
              </a:rPr>
              <a:t>チャレンジ　２</a:t>
            </a:r>
            <a:endParaRPr lang="en-US" sz="2800" b="1" dirty="0">
              <a:solidFill>
                <a:srgbClr val="7030A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24505"/>
            <a:ext cx="5381625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5034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"/>
            <a:ext cx="6103726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10 Track 10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81800" y="838200"/>
            <a:ext cx="1295400" cy="1295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4559587"/>
            <a:ext cx="5638800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ja-JP" sz="32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A</a:t>
            </a:r>
            <a:r>
              <a:rPr lang="ja-JP" altLang="en-US" sz="32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：たんじょうびは　いつですか。</a:t>
            </a:r>
            <a:endParaRPr lang="en-US" sz="3200" b="1" dirty="0">
              <a:solidFill>
                <a:schemeClr val="bg1"/>
              </a:solidFill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0998" y="5454645"/>
            <a:ext cx="6324601" cy="58477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ja-JP" sz="3200" b="1" dirty="0">
                <a:latin typeface="MS PMincho" pitchFamily="18" charset="-128"/>
                <a:ea typeface="MS PMincho" pitchFamily="18" charset="-128"/>
              </a:rPr>
              <a:t>A</a:t>
            </a:r>
            <a:r>
              <a:rPr lang="ja-JP" altLang="en-US" sz="3200" b="1" dirty="0">
                <a:latin typeface="MS PMincho" pitchFamily="18" charset="-128"/>
                <a:ea typeface="MS PMincho" pitchFamily="18" charset="-128"/>
              </a:rPr>
              <a:t>：さんがつ　にじゅういちにちです。</a:t>
            </a:r>
            <a:endParaRPr lang="en-US" sz="32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02185" y="4502865"/>
            <a:ext cx="838200" cy="698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76400" y="5444836"/>
            <a:ext cx="838200" cy="698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724400" y="5444835"/>
            <a:ext cx="838200" cy="698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/>
          <p:cNvSpPr/>
          <p:nvPr/>
        </p:nvSpPr>
        <p:spPr>
          <a:xfrm>
            <a:off x="6332326" y="4724400"/>
            <a:ext cx="373273" cy="41996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010400" y="4559585"/>
            <a:ext cx="1752600" cy="58477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3200" dirty="0" err="1"/>
              <a:t>Khi</a:t>
            </a:r>
            <a:r>
              <a:rPr lang="en-US" sz="3200" dirty="0"/>
              <a:t> </a:t>
            </a:r>
            <a:r>
              <a:rPr lang="en-US" sz="3200" dirty="0" err="1"/>
              <a:t>nào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3660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88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5" grpId="0" animBg="1"/>
      <p:bldP spid="11" grpId="0" animBg="1"/>
      <p:bldP spid="13" grpId="0" animBg="1"/>
      <p:bldP spid="2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52400"/>
            <a:ext cx="5181600" cy="914400"/>
          </a:xfrm>
          <a:solidFill>
            <a:srgbClr val="FFFF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文法説明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7175" y="1752600"/>
            <a:ext cx="7543800" cy="914400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0" rIns="0" bIns="0" anchor="b">
            <a:normAutofit fontScale="70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Cách</a:t>
            </a: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 </a:t>
            </a:r>
            <a:r>
              <a:rPr kumimoji="0" lang="en-US" sz="5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nói</a:t>
            </a: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 </a:t>
            </a:r>
            <a:r>
              <a:rPr kumimoji="0" lang="en-US" sz="5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tháng</a:t>
            </a: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: </a:t>
            </a:r>
            <a:r>
              <a:rPr kumimoji="0" lang="en-US" sz="5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Số</a:t>
            </a: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+mn-ea"/>
                <a:cs typeface="+mn-cs"/>
              </a:rPr>
              <a:t> + </a:t>
            </a:r>
            <a:r>
              <a:rPr kumimoji="0" lang="ja-JP" altLang="en-US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HGP明朝E" panose="02020800000000000000" pitchFamily="18" charset="-128"/>
                <a:cs typeface="+mn-cs"/>
              </a:rPr>
              <a:t>がつ</a:t>
            </a:r>
            <a:endParaRPr kumimoji="0" lang="en-US" altLang="ja-JP" sz="5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HGP明朝E" panose="02020800000000000000" pitchFamily="18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5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/>
                <a:ea typeface="HGP明朝E" panose="02020800000000000000" pitchFamily="18" charset="-128"/>
                <a:cs typeface="+mn-cs"/>
              </a:rPr>
              <a:t>（４；７；９）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175" y="3226279"/>
            <a:ext cx="30194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Mincho" pitchFamily="49" charset="-128"/>
                <a:ea typeface="MS Mincho" pitchFamily="49" charset="-128"/>
                <a:cs typeface="+mn-cs"/>
              </a:rPr>
              <a:t>いちがつ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S Mincho" pitchFamily="49" charset="-128"/>
              <a:ea typeface="MS Mincho" pitchFamily="49" charset="-128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175" y="4306529"/>
            <a:ext cx="30194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Mincho" pitchFamily="49" charset="-128"/>
                <a:ea typeface="MS Mincho" pitchFamily="49" charset="-128"/>
                <a:cs typeface="+mn-cs"/>
              </a:rPr>
              <a:t>しがつ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S Mincho" pitchFamily="49" charset="-128"/>
              <a:ea typeface="MS Mincho" pitchFamily="49" charset="-128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801" y="5428565"/>
            <a:ext cx="30194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Mincho" pitchFamily="49" charset="-128"/>
                <a:ea typeface="MS Mincho" pitchFamily="49" charset="-128"/>
                <a:cs typeface="+mn-cs"/>
              </a:rPr>
              <a:t>じゅうがつ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S Mincho" pitchFamily="49" charset="-128"/>
              <a:ea typeface="MS Mincho" pitchFamily="49" charset="-128"/>
              <a:cs typeface="+mn-cs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654066" y="4306528"/>
            <a:ext cx="52387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8200" y="3226279"/>
            <a:ext cx="24384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Tháng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657600" y="3378679"/>
            <a:ext cx="52387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45742" y="4306527"/>
            <a:ext cx="24384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Tháng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4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657600" y="5455463"/>
            <a:ext cx="52387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48200" y="5428564"/>
            <a:ext cx="24384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Tháng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10</a:t>
            </a:r>
          </a:p>
        </p:txBody>
      </p:sp>
    </p:spTree>
    <p:extLst>
      <p:ext uri="{BB962C8B-B14F-4D97-AF65-F5344CB8AC3E}">
        <p14:creationId xmlns:p14="http://schemas.microsoft.com/office/powerpoint/2010/main" val="330685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8600"/>
            <a:ext cx="1295400" cy="6477000"/>
          </a:xfrm>
          <a:solidFill>
            <a:srgbClr val="FFFF00"/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ja-JP" sz="3600" b="1" dirty="0">
                <a:latin typeface="MS Mincho" pitchFamily="49" charset="-128"/>
                <a:ea typeface="MS Mincho" pitchFamily="49" charset="-128"/>
              </a:rPr>
              <a:t>Th1</a:t>
            </a:r>
          </a:p>
          <a:p>
            <a:pPr marL="0" indent="0" algn="ctr">
              <a:buNone/>
            </a:pPr>
            <a:r>
              <a:rPr lang="en-US" altLang="ja-JP" sz="3600" b="1" dirty="0">
                <a:latin typeface="MS Mincho" pitchFamily="49" charset="-128"/>
                <a:ea typeface="MS Mincho" pitchFamily="49" charset="-128"/>
              </a:rPr>
              <a:t>Th2</a:t>
            </a:r>
          </a:p>
          <a:p>
            <a:pPr marL="0" indent="0" algn="ctr">
              <a:buNone/>
            </a:pPr>
            <a:r>
              <a:rPr lang="en-US" altLang="ja-JP" sz="3600" b="1" dirty="0">
                <a:latin typeface="MS Mincho" pitchFamily="49" charset="-128"/>
                <a:ea typeface="MS Mincho" pitchFamily="49" charset="-128"/>
              </a:rPr>
              <a:t>Th3</a:t>
            </a:r>
          </a:p>
          <a:p>
            <a:pPr marL="0" indent="0" algn="ctr">
              <a:buNone/>
            </a:pPr>
            <a:r>
              <a:rPr lang="en-US" altLang="ja-JP" sz="3600" b="1" dirty="0">
                <a:latin typeface="MS Mincho" pitchFamily="49" charset="-128"/>
                <a:ea typeface="MS Mincho" pitchFamily="49" charset="-128"/>
              </a:rPr>
              <a:t>Th4</a:t>
            </a:r>
          </a:p>
          <a:p>
            <a:pPr marL="0" indent="0" algn="ctr">
              <a:buNone/>
            </a:pPr>
            <a:r>
              <a:rPr lang="en-US" altLang="ja-JP" sz="3600" b="1" dirty="0">
                <a:latin typeface="MS Mincho" pitchFamily="49" charset="-128"/>
                <a:ea typeface="MS Mincho" pitchFamily="49" charset="-128"/>
              </a:rPr>
              <a:t>Th5</a:t>
            </a:r>
          </a:p>
          <a:p>
            <a:pPr marL="0" indent="0" algn="ctr">
              <a:buNone/>
            </a:pPr>
            <a:r>
              <a:rPr lang="en-US" altLang="ja-JP" sz="3600" b="1" dirty="0">
                <a:latin typeface="MS Mincho" pitchFamily="49" charset="-128"/>
                <a:ea typeface="MS Mincho" pitchFamily="49" charset="-128"/>
              </a:rPr>
              <a:t>Th6</a:t>
            </a:r>
          </a:p>
          <a:p>
            <a:pPr marL="0" indent="0" algn="ctr">
              <a:buNone/>
            </a:pPr>
            <a:r>
              <a:rPr lang="en-US" altLang="ja-JP" sz="3600" b="1" dirty="0">
                <a:latin typeface="MS Mincho" pitchFamily="49" charset="-128"/>
                <a:ea typeface="MS Mincho" pitchFamily="49" charset="-128"/>
              </a:rPr>
              <a:t>Th7</a:t>
            </a:r>
          </a:p>
          <a:p>
            <a:pPr marL="0" indent="0" algn="ctr">
              <a:buNone/>
            </a:pPr>
            <a:r>
              <a:rPr lang="en-US" altLang="ja-JP" sz="3600" b="1" dirty="0">
                <a:latin typeface="MS Mincho" pitchFamily="49" charset="-128"/>
                <a:ea typeface="MS Mincho" pitchFamily="49" charset="-128"/>
              </a:rPr>
              <a:t>Th8</a:t>
            </a:r>
          </a:p>
          <a:p>
            <a:pPr marL="0" indent="0" algn="ctr">
              <a:buNone/>
            </a:pPr>
            <a:r>
              <a:rPr lang="en-US" altLang="ja-JP" sz="3600" b="1" dirty="0">
                <a:latin typeface="MS Mincho" pitchFamily="49" charset="-128"/>
                <a:ea typeface="MS Mincho" pitchFamily="49" charset="-128"/>
              </a:rPr>
              <a:t>Th9</a:t>
            </a:r>
          </a:p>
          <a:p>
            <a:pPr marL="0" indent="0" algn="ctr">
              <a:buNone/>
            </a:pPr>
            <a:r>
              <a:rPr lang="en-US" altLang="ja-JP" sz="3600" b="1" dirty="0">
                <a:latin typeface="MS Mincho" pitchFamily="49" charset="-128"/>
                <a:ea typeface="MS Mincho" pitchFamily="49" charset="-128"/>
              </a:rPr>
              <a:t>Th10</a:t>
            </a:r>
            <a:endParaRPr lang="en-US" sz="36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1943099" y="2971800"/>
            <a:ext cx="8382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200400" y="228600"/>
            <a:ext cx="3276600" cy="6553200"/>
          </a:xfrm>
          <a:prstGeom prst="rect">
            <a:avLst/>
          </a:prstGeom>
          <a:solidFill>
            <a:srgbClr val="FFFF00"/>
          </a:solidFill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Mincho" pitchFamily="49" charset="-128"/>
                <a:ea typeface="MS Mincho" pitchFamily="49" charset="-128"/>
                <a:cs typeface="+mn-cs"/>
              </a:rPr>
              <a:t>いちがつ</a:t>
            </a:r>
            <a:endParaRPr kumimoji="0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S Mincho" pitchFamily="49" charset="-128"/>
              <a:ea typeface="MS Mincho" pitchFamily="49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Mincho" pitchFamily="49" charset="-128"/>
                <a:ea typeface="MS Mincho" pitchFamily="49" charset="-128"/>
                <a:cs typeface="+mn-cs"/>
              </a:rPr>
              <a:t>にがつ</a:t>
            </a:r>
            <a:endParaRPr kumimoji="0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S Mincho" pitchFamily="49" charset="-128"/>
              <a:ea typeface="MS Mincho" pitchFamily="49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Mincho" pitchFamily="49" charset="-128"/>
                <a:ea typeface="MS Mincho" pitchFamily="49" charset="-128"/>
                <a:cs typeface="+mn-cs"/>
              </a:rPr>
              <a:t>さんがつ</a:t>
            </a:r>
            <a:endParaRPr kumimoji="0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S Mincho" pitchFamily="49" charset="-128"/>
              <a:ea typeface="MS Mincho" pitchFamily="49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Mincho" pitchFamily="49" charset="-128"/>
                <a:ea typeface="MS Mincho" pitchFamily="49" charset="-128"/>
                <a:cs typeface="+mn-cs"/>
              </a:rPr>
              <a:t>しがつ</a:t>
            </a:r>
            <a:endParaRPr kumimoji="0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S Mincho" pitchFamily="49" charset="-128"/>
              <a:ea typeface="MS Mincho" pitchFamily="49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Mincho" pitchFamily="49" charset="-128"/>
                <a:ea typeface="MS Mincho" pitchFamily="49" charset="-128"/>
                <a:cs typeface="+mn-cs"/>
              </a:rPr>
              <a:t>ごがつ</a:t>
            </a:r>
            <a:endParaRPr kumimoji="0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S Mincho" pitchFamily="49" charset="-128"/>
              <a:ea typeface="MS Mincho" pitchFamily="49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Mincho" pitchFamily="49" charset="-128"/>
                <a:ea typeface="MS Mincho" pitchFamily="49" charset="-128"/>
                <a:cs typeface="+mn-cs"/>
              </a:rPr>
              <a:t>ろくがつ</a:t>
            </a:r>
            <a:endParaRPr kumimoji="0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S Mincho" pitchFamily="49" charset="-128"/>
              <a:ea typeface="MS Mincho" pitchFamily="49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Mincho" pitchFamily="49" charset="-128"/>
                <a:ea typeface="MS Mincho" pitchFamily="49" charset="-128"/>
                <a:cs typeface="+mn-cs"/>
              </a:rPr>
              <a:t>しちがつ</a:t>
            </a:r>
            <a:endParaRPr kumimoji="0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S Mincho" pitchFamily="49" charset="-128"/>
              <a:ea typeface="MS Mincho" pitchFamily="49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Mincho" pitchFamily="49" charset="-128"/>
                <a:ea typeface="MS Mincho" pitchFamily="49" charset="-128"/>
                <a:cs typeface="+mn-cs"/>
              </a:rPr>
              <a:t>はちがつ</a:t>
            </a:r>
            <a:endParaRPr kumimoji="0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S Mincho" pitchFamily="49" charset="-128"/>
              <a:ea typeface="MS Mincho" pitchFamily="49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Mincho" pitchFamily="49" charset="-128"/>
                <a:ea typeface="MS Mincho" pitchFamily="49" charset="-128"/>
                <a:cs typeface="+mn-cs"/>
              </a:rPr>
              <a:t>くがつ</a:t>
            </a:r>
            <a:endParaRPr kumimoji="0" lang="en-US" altLang="ja-JP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S Mincho" pitchFamily="49" charset="-128"/>
              <a:ea typeface="MS Mincho" pitchFamily="49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None/>
              <a:tabLst/>
              <a:defRPr/>
            </a:pPr>
            <a:r>
              <a:rPr kumimoji="0" lang="ja-JP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Mincho" pitchFamily="49" charset="-128"/>
                <a:ea typeface="MS Mincho" pitchFamily="49" charset="-128"/>
                <a:cs typeface="+mn-cs"/>
              </a:rPr>
              <a:t>じゅうがつ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S Mincho" pitchFamily="49" charset="-128"/>
              <a:ea typeface="MS Mincho" pitchFamily="49" charset="-128"/>
              <a:cs typeface="+mn-cs"/>
            </a:endParaRPr>
          </a:p>
        </p:txBody>
      </p:sp>
      <p:sp>
        <p:nvSpPr>
          <p:cNvPr id="2" name="Oval 1"/>
          <p:cNvSpPr/>
          <p:nvPr/>
        </p:nvSpPr>
        <p:spPr>
          <a:xfrm>
            <a:off x="3124200" y="2209800"/>
            <a:ext cx="20574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3238500" y="4191000"/>
            <a:ext cx="20574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3124200" y="5486400"/>
            <a:ext cx="20574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14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  <p:bldP spid="6" grpId="0" build="p" animBg="1"/>
      <p:bldP spid="2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52400"/>
            <a:ext cx="5181600" cy="914400"/>
          </a:xfrm>
          <a:solidFill>
            <a:srgbClr val="FFFF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文法説明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7175" y="1752600"/>
            <a:ext cx="7543800" cy="914400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0" rIns="0" bIns="0" anchor="b">
            <a:normAutofit fontScale="70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</a:rPr>
              <a:t>Cách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nói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ngày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Số</a:t>
            </a:r>
            <a:r>
              <a:rPr lang="en-US" dirty="0">
                <a:solidFill>
                  <a:schemeClr val="tx1"/>
                </a:solidFill>
              </a:rPr>
              <a:t> +</a:t>
            </a:r>
            <a:r>
              <a:rPr lang="ja-JP" altLang="en-US" dirty="0">
                <a:solidFill>
                  <a:schemeClr val="tx1"/>
                </a:solidFill>
              </a:rPr>
              <a:t>にち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（１～１０；１４；２０；２４）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3226279"/>
            <a:ext cx="24384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+mj-ea"/>
                <a:ea typeface="+mj-ea"/>
              </a:rPr>
              <a:t>ついたち</a:t>
            </a:r>
            <a:endParaRPr lang="en-US" sz="3600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4306529"/>
            <a:ext cx="24384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+mj-ea"/>
                <a:ea typeface="+mj-ea"/>
              </a:rPr>
              <a:t>よっか</a:t>
            </a:r>
            <a:endParaRPr lang="en-US" sz="3600" dirty="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0826" y="5428565"/>
            <a:ext cx="24384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+mj-ea"/>
                <a:ea typeface="+mj-ea"/>
              </a:rPr>
              <a:t>とおか</a:t>
            </a:r>
            <a:endParaRPr lang="en-US" sz="3600" dirty="0">
              <a:latin typeface="+mj-ea"/>
              <a:ea typeface="+mj-ea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654066" y="4306528"/>
            <a:ext cx="52387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48200" y="3226279"/>
            <a:ext cx="24384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+mj-ea"/>
                <a:ea typeface="+mj-ea"/>
              </a:rPr>
              <a:t>Mùng</a:t>
            </a:r>
            <a:r>
              <a:rPr lang="en-US" sz="3600" dirty="0">
                <a:latin typeface="+mj-ea"/>
                <a:ea typeface="+mj-ea"/>
              </a:rPr>
              <a:t> 1</a:t>
            </a:r>
          </a:p>
        </p:txBody>
      </p:sp>
      <p:sp>
        <p:nvSpPr>
          <p:cNvPr id="9" name="Right Arrow 8"/>
          <p:cNvSpPr/>
          <p:nvPr/>
        </p:nvSpPr>
        <p:spPr>
          <a:xfrm>
            <a:off x="3657600" y="3378679"/>
            <a:ext cx="52387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48200" y="4306529"/>
            <a:ext cx="24384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+mj-ea"/>
                <a:ea typeface="+mj-ea"/>
              </a:rPr>
              <a:t>Mùng</a:t>
            </a:r>
            <a:r>
              <a:rPr lang="en-US" sz="3600" dirty="0">
                <a:latin typeface="+mj-ea"/>
                <a:ea typeface="+mj-ea"/>
              </a:rPr>
              <a:t> 4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657600" y="5455463"/>
            <a:ext cx="52387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648200" y="5428564"/>
            <a:ext cx="24384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+mj-ea"/>
                <a:ea typeface="+mj-ea"/>
              </a:rPr>
              <a:t>Mùng</a:t>
            </a:r>
            <a:r>
              <a:rPr lang="en-US" sz="3600" dirty="0">
                <a:latin typeface="+mj-ea"/>
                <a:ea typeface="+mj-ea"/>
              </a:rPr>
              <a:t> 10</a:t>
            </a:r>
          </a:p>
        </p:txBody>
      </p:sp>
    </p:spTree>
    <p:extLst>
      <p:ext uri="{BB962C8B-B14F-4D97-AF65-F5344CB8AC3E}">
        <p14:creationId xmlns:p14="http://schemas.microsoft.com/office/powerpoint/2010/main" val="299928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8600"/>
            <a:ext cx="990600" cy="6477000"/>
          </a:xfrm>
          <a:solidFill>
            <a:srgbClr val="FFFF00"/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ja-JP" sz="3600" b="1" dirty="0">
                <a:latin typeface="MS Mincho" pitchFamily="49" charset="-128"/>
                <a:ea typeface="MS Mincho" pitchFamily="49" charset="-128"/>
              </a:rPr>
              <a:t>M1</a:t>
            </a:r>
          </a:p>
          <a:p>
            <a:pPr marL="0" indent="0" algn="ctr">
              <a:buNone/>
            </a:pPr>
            <a:r>
              <a:rPr lang="en-US" altLang="ja-JP" sz="3600" b="1" dirty="0">
                <a:latin typeface="MS Mincho" pitchFamily="49" charset="-128"/>
                <a:ea typeface="MS Mincho" pitchFamily="49" charset="-128"/>
              </a:rPr>
              <a:t>M2</a:t>
            </a:r>
          </a:p>
          <a:p>
            <a:pPr marL="0" indent="0" algn="ctr">
              <a:buNone/>
            </a:pPr>
            <a:r>
              <a:rPr lang="en-US" altLang="ja-JP" sz="3600" b="1" dirty="0">
                <a:latin typeface="MS Mincho" pitchFamily="49" charset="-128"/>
                <a:ea typeface="MS Mincho" pitchFamily="49" charset="-128"/>
              </a:rPr>
              <a:t>M3</a:t>
            </a:r>
          </a:p>
          <a:p>
            <a:pPr marL="0" indent="0" algn="ctr">
              <a:buNone/>
            </a:pPr>
            <a:r>
              <a:rPr lang="en-US" altLang="ja-JP" sz="3600" b="1" dirty="0">
                <a:latin typeface="MS Mincho" pitchFamily="49" charset="-128"/>
                <a:ea typeface="MS Mincho" pitchFamily="49" charset="-128"/>
              </a:rPr>
              <a:t>M4</a:t>
            </a:r>
          </a:p>
          <a:p>
            <a:pPr marL="0" indent="0" algn="ctr">
              <a:buNone/>
            </a:pPr>
            <a:r>
              <a:rPr lang="en-US" altLang="ja-JP" sz="3600" b="1" dirty="0">
                <a:latin typeface="MS Mincho" pitchFamily="49" charset="-128"/>
                <a:ea typeface="MS Mincho" pitchFamily="49" charset="-128"/>
              </a:rPr>
              <a:t>M5</a:t>
            </a:r>
          </a:p>
          <a:p>
            <a:pPr marL="0" indent="0" algn="ctr">
              <a:buNone/>
            </a:pPr>
            <a:r>
              <a:rPr lang="en-US" altLang="ja-JP" sz="3600" b="1" dirty="0">
                <a:latin typeface="MS Mincho" pitchFamily="49" charset="-128"/>
                <a:ea typeface="MS Mincho" pitchFamily="49" charset="-128"/>
              </a:rPr>
              <a:t>M6</a:t>
            </a:r>
          </a:p>
          <a:p>
            <a:pPr marL="0" indent="0" algn="ctr">
              <a:buNone/>
            </a:pPr>
            <a:r>
              <a:rPr lang="en-US" altLang="ja-JP" sz="3600" b="1" dirty="0">
                <a:latin typeface="MS Mincho" pitchFamily="49" charset="-128"/>
                <a:ea typeface="MS Mincho" pitchFamily="49" charset="-128"/>
              </a:rPr>
              <a:t>M7</a:t>
            </a:r>
          </a:p>
          <a:p>
            <a:pPr marL="0" indent="0" algn="ctr">
              <a:buNone/>
            </a:pPr>
            <a:r>
              <a:rPr lang="en-US" altLang="ja-JP" sz="3600" b="1" dirty="0">
                <a:latin typeface="MS Mincho" pitchFamily="49" charset="-128"/>
                <a:ea typeface="MS Mincho" pitchFamily="49" charset="-128"/>
              </a:rPr>
              <a:t>M8</a:t>
            </a:r>
          </a:p>
          <a:p>
            <a:pPr marL="0" indent="0" algn="ctr">
              <a:buNone/>
            </a:pPr>
            <a:r>
              <a:rPr lang="en-US" altLang="ja-JP" sz="3600" b="1" dirty="0">
                <a:latin typeface="MS Mincho" pitchFamily="49" charset="-128"/>
                <a:ea typeface="MS Mincho" pitchFamily="49" charset="-128"/>
              </a:rPr>
              <a:t>M9</a:t>
            </a:r>
          </a:p>
          <a:p>
            <a:pPr marL="0" indent="0" algn="ctr">
              <a:buNone/>
            </a:pPr>
            <a:r>
              <a:rPr lang="en-US" altLang="ja-JP" sz="3600" b="1" dirty="0">
                <a:latin typeface="MS Mincho" pitchFamily="49" charset="-128"/>
                <a:ea typeface="MS Mincho" pitchFamily="49" charset="-128"/>
              </a:rPr>
              <a:t>M10</a:t>
            </a:r>
            <a:endParaRPr lang="en-US" sz="36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1524000" y="2590800"/>
            <a:ext cx="8382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66962" y="304800"/>
            <a:ext cx="2052638" cy="6400800"/>
          </a:xfrm>
          <a:prstGeom prst="rect">
            <a:avLst/>
          </a:prstGeom>
          <a:solidFill>
            <a:srgbClr val="FFFF00"/>
          </a:solidFill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ja-JP" altLang="en-US" sz="3600" b="1" dirty="0">
                <a:latin typeface="MS Mincho" pitchFamily="49" charset="-128"/>
                <a:ea typeface="MS Mincho" pitchFamily="49" charset="-128"/>
              </a:rPr>
              <a:t>ついたち</a:t>
            </a:r>
            <a:endParaRPr lang="en-US" altLang="ja-JP" sz="3600" b="1" dirty="0">
              <a:latin typeface="MS Mincho" pitchFamily="49" charset="-128"/>
              <a:ea typeface="MS Mincho" pitchFamily="49" charset="-128"/>
            </a:endParaRPr>
          </a:p>
          <a:p>
            <a:pPr marL="0" indent="0">
              <a:buFont typeface="Wingdings 2"/>
              <a:buNone/>
            </a:pPr>
            <a:r>
              <a:rPr lang="ja-JP" altLang="en-US" sz="3600" b="1" dirty="0">
                <a:latin typeface="MS Mincho" pitchFamily="49" charset="-128"/>
                <a:ea typeface="MS Mincho" pitchFamily="49" charset="-128"/>
              </a:rPr>
              <a:t>ふつか</a:t>
            </a:r>
            <a:endParaRPr lang="en-US" altLang="ja-JP" sz="3600" b="1" dirty="0">
              <a:latin typeface="MS Mincho" pitchFamily="49" charset="-128"/>
              <a:ea typeface="MS Mincho" pitchFamily="49" charset="-128"/>
            </a:endParaRPr>
          </a:p>
          <a:p>
            <a:pPr marL="0" indent="0">
              <a:buFont typeface="Wingdings 2"/>
              <a:buNone/>
            </a:pPr>
            <a:r>
              <a:rPr lang="ja-JP" altLang="en-US" sz="3600" b="1" dirty="0">
                <a:latin typeface="MS Mincho" pitchFamily="49" charset="-128"/>
                <a:ea typeface="MS Mincho" pitchFamily="49" charset="-128"/>
              </a:rPr>
              <a:t>みっか</a:t>
            </a:r>
            <a:endParaRPr lang="en-US" altLang="ja-JP" sz="3600" b="1" dirty="0">
              <a:latin typeface="MS Mincho" pitchFamily="49" charset="-128"/>
              <a:ea typeface="MS Mincho" pitchFamily="49" charset="-128"/>
            </a:endParaRPr>
          </a:p>
          <a:p>
            <a:pPr marL="0" indent="0">
              <a:buFont typeface="Wingdings 2"/>
              <a:buNone/>
            </a:pPr>
            <a:r>
              <a:rPr lang="ja-JP" altLang="en-US" sz="3600" b="1" dirty="0">
                <a:latin typeface="MS Mincho" pitchFamily="49" charset="-128"/>
                <a:ea typeface="MS Mincho" pitchFamily="49" charset="-128"/>
              </a:rPr>
              <a:t>よっか</a:t>
            </a:r>
            <a:endParaRPr lang="en-US" altLang="ja-JP" sz="3600" b="1" dirty="0">
              <a:latin typeface="MS Mincho" pitchFamily="49" charset="-128"/>
              <a:ea typeface="MS Mincho" pitchFamily="49" charset="-128"/>
            </a:endParaRPr>
          </a:p>
          <a:p>
            <a:pPr marL="0" indent="0">
              <a:buFont typeface="Wingdings 2"/>
              <a:buNone/>
            </a:pPr>
            <a:r>
              <a:rPr lang="ja-JP" altLang="en-US" sz="3600" b="1" dirty="0">
                <a:latin typeface="MS Mincho" pitchFamily="49" charset="-128"/>
                <a:ea typeface="MS Mincho" pitchFamily="49" charset="-128"/>
              </a:rPr>
              <a:t>いつか</a:t>
            </a:r>
            <a:endParaRPr lang="en-US" altLang="ja-JP" sz="3600" b="1" dirty="0">
              <a:latin typeface="MS Mincho" pitchFamily="49" charset="-128"/>
              <a:ea typeface="MS Mincho" pitchFamily="49" charset="-128"/>
            </a:endParaRPr>
          </a:p>
          <a:p>
            <a:pPr marL="0" indent="0">
              <a:buFont typeface="Wingdings 2"/>
              <a:buNone/>
            </a:pPr>
            <a:r>
              <a:rPr lang="ja-JP" altLang="en-US" sz="3600" b="1" dirty="0">
                <a:latin typeface="MS Mincho" pitchFamily="49" charset="-128"/>
                <a:ea typeface="MS Mincho" pitchFamily="49" charset="-128"/>
              </a:rPr>
              <a:t>むいか</a:t>
            </a:r>
            <a:endParaRPr lang="en-US" altLang="ja-JP" sz="3600" b="1" dirty="0">
              <a:latin typeface="MS Mincho" pitchFamily="49" charset="-128"/>
              <a:ea typeface="MS Mincho" pitchFamily="49" charset="-128"/>
            </a:endParaRPr>
          </a:p>
          <a:p>
            <a:pPr marL="0" indent="0">
              <a:buFont typeface="Wingdings 2"/>
              <a:buNone/>
            </a:pPr>
            <a:r>
              <a:rPr lang="ja-JP" altLang="en-US" sz="3600" b="1" dirty="0">
                <a:latin typeface="MS Mincho" pitchFamily="49" charset="-128"/>
                <a:ea typeface="MS Mincho" pitchFamily="49" charset="-128"/>
              </a:rPr>
              <a:t>なのか</a:t>
            </a:r>
            <a:endParaRPr lang="en-US" altLang="ja-JP" sz="3600" b="1" dirty="0">
              <a:latin typeface="MS Mincho" pitchFamily="49" charset="-128"/>
              <a:ea typeface="MS Mincho" pitchFamily="49" charset="-128"/>
            </a:endParaRPr>
          </a:p>
          <a:p>
            <a:pPr marL="0" indent="0">
              <a:buFont typeface="Wingdings 2"/>
              <a:buNone/>
            </a:pPr>
            <a:r>
              <a:rPr lang="ja-JP" altLang="en-US" sz="3600" b="1" dirty="0">
                <a:latin typeface="MS Mincho" pitchFamily="49" charset="-128"/>
                <a:ea typeface="MS Mincho" pitchFamily="49" charset="-128"/>
              </a:rPr>
              <a:t>ようか</a:t>
            </a:r>
            <a:endParaRPr lang="en-US" altLang="ja-JP" sz="3600" b="1" dirty="0">
              <a:latin typeface="MS Mincho" pitchFamily="49" charset="-128"/>
              <a:ea typeface="MS Mincho" pitchFamily="49" charset="-128"/>
            </a:endParaRPr>
          </a:p>
          <a:p>
            <a:pPr marL="0" indent="0">
              <a:buFont typeface="Wingdings 2"/>
              <a:buNone/>
            </a:pPr>
            <a:r>
              <a:rPr lang="ja-JP" altLang="en-US" sz="3600" b="1" dirty="0">
                <a:latin typeface="MS Mincho" pitchFamily="49" charset="-128"/>
                <a:ea typeface="MS Mincho" pitchFamily="49" charset="-128"/>
              </a:rPr>
              <a:t>ここのか</a:t>
            </a:r>
            <a:endParaRPr lang="en-US" altLang="ja-JP" sz="3600" b="1" dirty="0">
              <a:latin typeface="MS Mincho" pitchFamily="49" charset="-128"/>
              <a:ea typeface="MS Mincho" pitchFamily="49" charset="-128"/>
            </a:endParaRPr>
          </a:p>
          <a:p>
            <a:pPr marL="0" indent="0">
              <a:buFont typeface="Wingdings 2"/>
              <a:buNone/>
            </a:pPr>
            <a:r>
              <a:rPr lang="ja-JP" altLang="en-US" sz="3600" b="1" dirty="0">
                <a:latin typeface="MS Mincho" pitchFamily="49" charset="-128"/>
                <a:ea typeface="MS Mincho" pitchFamily="49" charset="-128"/>
              </a:rPr>
              <a:t>とおか</a:t>
            </a:r>
            <a:endParaRPr lang="en-US" sz="36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334000" y="304800"/>
            <a:ext cx="3424238" cy="4114800"/>
          </a:xfrm>
          <a:prstGeom prst="rect">
            <a:avLst/>
          </a:prstGeom>
          <a:solidFill>
            <a:srgbClr val="FFFF00"/>
          </a:solidFill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US" altLang="ja-JP" sz="3600" b="1" dirty="0" err="1">
                <a:latin typeface="MS Mincho" pitchFamily="49" charset="-128"/>
                <a:ea typeface="MS Mincho" pitchFamily="49" charset="-128"/>
              </a:rPr>
              <a:t>Ngày</a:t>
            </a:r>
            <a:r>
              <a:rPr lang="en-US" altLang="ja-JP" sz="3600" b="1" dirty="0">
                <a:latin typeface="MS Mincho" pitchFamily="49" charset="-128"/>
                <a:ea typeface="MS Mincho" pitchFamily="49" charset="-128"/>
              </a:rPr>
              <a:t> 14</a:t>
            </a:r>
          </a:p>
          <a:p>
            <a:pPr marL="0" indent="0">
              <a:buFont typeface="Wingdings 2"/>
              <a:buNone/>
            </a:pPr>
            <a:r>
              <a:rPr lang="ja-JP" altLang="en-US" sz="3600" b="1" dirty="0">
                <a:latin typeface="MS Mincho" pitchFamily="49" charset="-128"/>
                <a:ea typeface="MS Mincho" pitchFamily="49" charset="-128"/>
              </a:rPr>
              <a:t>じゅうよっか</a:t>
            </a:r>
            <a:endParaRPr lang="en-US" altLang="ja-JP" sz="3600" b="1" dirty="0">
              <a:latin typeface="MS Mincho" pitchFamily="49" charset="-128"/>
              <a:ea typeface="MS Mincho" pitchFamily="49" charset="-128"/>
            </a:endParaRPr>
          </a:p>
          <a:p>
            <a:pPr marL="0" indent="0">
              <a:buNone/>
            </a:pPr>
            <a:r>
              <a:rPr lang="en-US" altLang="ja-JP" sz="3600" b="1" dirty="0" err="1">
                <a:latin typeface="MS Mincho" pitchFamily="49" charset="-128"/>
                <a:ea typeface="MS Mincho" pitchFamily="49" charset="-128"/>
              </a:rPr>
              <a:t>Ngày</a:t>
            </a:r>
            <a:r>
              <a:rPr lang="en-US" altLang="ja-JP" sz="3600" b="1" dirty="0">
                <a:latin typeface="MS Mincho" pitchFamily="49" charset="-128"/>
                <a:ea typeface="MS Mincho" pitchFamily="49" charset="-128"/>
              </a:rPr>
              <a:t> 24</a:t>
            </a:r>
          </a:p>
          <a:p>
            <a:pPr marL="0" indent="0">
              <a:buNone/>
            </a:pPr>
            <a:r>
              <a:rPr lang="ja-JP" altLang="en-US" sz="3600" b="1" dirty="0">
                <a:latin typeface="MS Mincho" pitchFamily="49" charset="-128"/>
                <a:ea typeface="MS Mincho" pitchFamily="49" charset="-128"/>
              </a:rPr>
              <a:t>にじゅうよっか</a:t>
            </a:r>
            <a:endParaRPr lang="en-US" altLang="ja-JP" sz="3600" b="1" dirty="0">
              <a:latin typeface="MS Mincho" pitchFamily="49" charset="-128"/>
              <a:ea typeface="MS Mincho" pitchFamily="49" charset="-128"/>
            </a:endParaRPr>
          </a:p>
          <a:p>
            <a:pPr marL="0" indent="0">
              <a:buNone/>
            </a:pPr>
            <a:r>
              <a:rPr lang="en-US" altLang="ja-JP" sz="3600" b="1" dirty="0" err="1">
                <a:latin typeface="MS Mincho" pitchFamily="49" charset="-128"/>
                <a:ea typeface="MS Mincho" pitchFamily="49" charset="-128"/>
              </a:rPr>
              <a:t>Ngày</a:t>
            </a:r>
            <a:r>
              <a:rPr lang="en-US" altLang="ja-JP" sz="3600" b="1" dirty="0">
                <a:latin typeface="MS Mincho" pitchFamily="49" charset="-128"/>
                <a:ea typeface="MS Mincho" pitchFamily="49" charset="-128"/>
              </a:rPr>
              <a:t> </a:t>
            </a:r>
            <a:r>
              <a:rPr lang="ja-JP" altLang="en-US" sz="3600" b="1" dirty="0">
                <a:latin typeface="MS Mincho" pitchFamily="49" charset="-128"/>
                <a:ea typeface="MS Mincho" pitchFamily="49" charset="-128"/>
              </a:rPr>
              <a:t>２０</a:t>
            </a:r>
            <a:endParaRPr lang="en-US" altLang="ja-JP" sz="3600" b="1" dirty="0">
              <a:latin typeface="MS Mincho" pitchFamily="49" charset="-128"/>
              <a:ea typeface="MS Mincho" pitchFamily="49" charset="-128"/>
            </a:endParaRPr>
          </a:p>
          <a:p>
            <a:pPr marL="0" indent="0">
              <a:buNone/>
            </a:pPr>
            <a:r>
              <a:rPr lang="ja-JP" altLang="en-US" sz="3600" b="1" dirty="0">
                <a:latin typeface="MS Mincho" pitchFamily="49" charset="-128"/>
                <a:ea typeface="MS Mincho" pitchFamily="49" charset="-128"/>
              </a:rPr>
              <a:t>はつか</a:t>
            </a:r>
            <a:endParaRPr lang="en-US" altLang="ja-JP" sz="3600" b="1" dirty="0">
              <a:latin typeface="MS Mincho" pitchFamily="49" charset="-128"/>
              <a:ea typeface="MS Mincho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207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  <p:bldP spid="6" grpId="0" build="p" animBg="1"/>
      <p:bldP spid="9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楽天市場】ひだまり歳時記 可愛いイラストカレンダー カレンダー2021 令和3年 壁掛けカレンダー カレンダー 2021 壁掛け：達人のギフト屋さん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1000"/>
            <a:ext cx="6172200" cy="600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943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00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8917898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7175" y="2743200"/>
            <a:ext cx="71342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MS Mincho" pitchFamily="49" charset="-128"/>
                <a:ea typeface="MS Mincho" pitchFamily="49" charset="-128"/>
              </a:rPr>
              <a:t>①ごがつ　ついたち</a:t>
            </a:r>
            <a:endParaRPr lang="en-US" sz="36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801" y="3573746"/>
            <a:ext cx="714210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MS Mincho" pitchFamily="49" charset="-128"/>
                <a:ea typeface="MS Mincho" pitchFamily="49" charset="-128"/>
              </a:rPr>
              <a:t>②はちがつ　にじゅうににち</a:t>
            </a:r>
            <a:endParaRPr lang="en-US" sz="36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4549" y="4423677"/>
            <a:ext cx="7126346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MS Mincho" pitchFamily="49" charset="-128"/>
                <a:ea typeface="MS Mincho" pitchFamily="49" charset="-128"/>
              </a:rPr>
              <a:t>③いちがつ　よっか</a:t>
            </a:r>
            <a:endParaRPr lang="en-US" sz="36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7175" y="5254223"/>
            <a:ext cx="713422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MS Mincho" pitchFamily="49" charset="-128"/>
                <a:ea typeface="MS Mincho" pitchFamily="49" charset="-128"/>
              </a:rPr>
              <a:t>④じゅうにがつ　じゅうににち</a:t>
            </a:r>
            <a:endParaRPr lang="en-US" sz="36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36871"/>
            <a:ext cx="83820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MS Mincho" pitchFamily="49" charset="-128"/>
                <a:ea typeface="MS Mincho" pitchFamily="49" charset="-128"/>
              </a:rPr>
              <a:t>練習</a:t>
            </a:r>
            <a:endParaRPr lang="en-US" sz="3600" dirty="0">
              <a:latin typeface="MS Mincho" pitchFamily="49" charset="-128"/>
              <a:ea typeface="MS Mincho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127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4" y="356987"/>
            <a:ext cx="1028700" cy="5919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ounded Rectangle 7"/>
          <p:cNvSpPr/>
          <p:nvPr/>
        </p:nvSpPr>
        <p:spPr>
          <a:xfrm>
            <a:off x="3287555" y="246999"/>
            <a:ext cx="3199327" cy="178654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ea"/>
                <a:ea typeface="+mj-ea"/>
              </a:rPr>
              <a:t>第</a:t>
            </a:r>
            <a:r>
              <a:rPr lang="en-US" altLang="ja-JP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ea"/>
                <a:ea typeface="+mj-ea"/>
              </a:rPr>
              <a:t>1</a:t>
            </a:r>
            <a:r>
              <a:rPr lang="ja-JP" altLang="en-US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ea"/>
                <a:ea typeface="+mj-ea"/>
              </a:rPr>
              <a:t>課</a:t>
            </a:r>
            <a:endParaRPr lang="en-US" sz="7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Rounded Rectangle 5"/>
          <p:cNvSpPr/>
          <p:nvPr/>
        </p:nvSpPr>
        <p:spPr>
          <a:xfrm rot="20688987">
            <a:off x="932623" y="656586"/>
            <a:ext cx="2261051" cy="116372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altLang="ja-JP" sz="6000" b="1" dirty="0">
                <a:solidFill>
                  <a:srgbClr val="FFFF00"/>
                </a:solidFill>
              </a:rPr>
              <a:t>ST</a:t>
            </a:r>
            <a:r>
              <a:rPr lang="en-US" altLang="ja-JP" sz="6000" b="1" dirty="0">
                <a:solidFill>
                  <a:srgbClr val="FFFF00"/>
                </a:solidFill>
              </a:rPr>
              <a:t>2</a:t>
            </a:r>
            <a:endParaRPr lang="en-US" sz="6000" dirty="0"/>
          </a:p>
        </p:txBody>
      </p:sp>
      <p:sp>
        <p:nvSpPr>
          <p:cNvPr id="7" name="Rounded Rectangle 6"/>
          <p:cNvSpPr/>
          <p:nvPr/>
        </p:nvSpPr>
        <p:spPr>
          <a:xfrm>
            <a:off x="1344012" y="2082240"/>
            <a:ext cx="7086410" cy="201870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solidFill>
                  <a:srgbClr val="00B050"/>
                </a:solidFill>
                <a:latin typeface="+mj-ea"/>
                <a:ea typeface="+mj-ea"/>
              </a:rPr>
              <a:t>私の誕生日</a:t>
            </a:r>
            <a:endParaRPr lang="en-US" sz="6000" b="1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pic>
        <p:nvPicPr>
          <p:cNvPr id="9" name="Picture 2" descr="Logo_FPT_University_do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480" y="246999"/>
            <a:ext cx="1444942" cy="85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00199" y="43434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rgbClr val="FFFF00"/>
                </a:solidFill>
              </a:rPr>
              <a:t>できること</a:t>
            </a:r>
            <a:endParaRPr lang="en-US" sz="2800" dirty="0">
              <a:solidFill>
                <a:srgbClr val="FFFF00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259218"/>
              </p:ext>
            </p:extLst>
          </p:nvPr>
        </p:nvGraphicFramePr>
        <p:xfrm>
          <a:off x="1344012" y="5029200"/>
          <a:ext cx="7418987" cy="1066800"/>
        </p:xfrm>
        <a:graphic>
          <a:graphicData uri="http://schemas.openxmlformats.org/drawingml/2006/table">
            <a:tbl>
              <a:tblPr/>
              <a:tblGrid>
                <a:gridCol w="7418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ja-JP" altLang="en-US" sz="3200" b="1" i="0" dirty="0">
                          <a:solidFill>
                            <a:srgbClr val="00B050"/>
                          </a:solidFill>
                          <a:effectLst/>
                          <a:latin typeface="RyuminPro-Regular-Identity-H"/>
                        </a:rPr>
                        <a:t>年齢を言うことができ る 。 誕生日を言ったり聞いたりすることができ る。</a:t>
                      </a:r>
                      <a:endParaRPr lang="ja-JP" altLang="en-US" sz="3200" b="1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567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2400"/>
            <a:ext cx="90011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9801" y="1752600"/>
            <a:ext cx="6074799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MS Mincho" pitchFamily="49" charset="-128"/>
                <a:ea typeface="MS Mincho" pitchFamily="49" charset="-128"/>
              </a:rPr>
              <a:t>⑤にがつ　ここのか</a:t>
            </a:r>
            <a:endParaRPr lang="en-US" sz="36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9801" y="3043923"/>
            <a:ext cx="608150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MS Mincho" pitchFamily="49" charset="-128"/>
                <a:ea typeface="MS Mincho" pitchFamily="49" charset="-128"/>
              </a:rPr>
              <a:t>⑥さんがつ　じゅうよっか</a:t>
            </a:r>
            <a:endParaRPr lang="en-US" sz="36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174" y="4217019"/>
            <a:ext cx="606809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MS Mincho" pitchFamily="49" charset="-128"/>
                <a:ea typeface="MS Mincho" pitchFamily="49" charset="-128"/>
              </a:rPr>
              <a:t>⑦くがつ　にじゅうににち</a:t>
            </a:r>
            <a:endParaRPr lang="en-US" sz="36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7680" y="5357000"/>
            <a:ext cx="6074799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MS Mincho" pitchFamily="49" charset="-128"/>
                <a:ea typeface="MS Mincho" pitchFamily="49" charset="-128"/>
              </a:rPr>
              <a:t>⑧しがつ　むいか</a:t>
            </a:r>
            <a:endParaRPr lang="en-US" sz="3600" b="1" dirty="0">
              <a:latin typeface="MS Mincho" pitchFamily="49" charset="-128"/>
              <a:ea typeface="MS Mincho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970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52400"/>
            <a:ext cx="5181600" cy="914400"/>
          </a:xfrm>
          <a:solidFill>
            <a:srgbClr val="FFFF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文法説明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6200" y="1981200"/>
            <a:ext cx="8839200" cy="2590800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err="1">
                <a:solidFill>
                  <a:schemeClr val="bg1"/>
                </a:solidFill>
              </a:rPr>
              <a:t>Cách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nói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ngày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sinh</a:t>
            </a:r>
            <a:r>
              <a:rPr lang="en-US" sz="3600" dirty="0">
                <a:solidFill>
                  <a:schemeClr val="bg1"/>
                </a:solidFill>
              </a:rPr>
              <a:t>: </a:t>
            </a:r>
          </a:p>
          <a:p>
            <a:pPr algn="ctr"/>
            <a:r>
              <a:rPr lang="ja-JP" altLang="en-US" sz="3000" b="1" dirty="0">
                <a:solidFill>
                  <a:schemeClr val="tx1"/>
                </a:solidFill>
                <a:latin typeface="MS Mincho" pitchFamily="49" charset="-128"/>
                <a:ea typeface="MS Mincho" pitchFamily="49" charset="-128"/>
              </a:rPr>
              <a:t>（わたしの）たんじょうび</a:t>
            </a:r>
            <a:r>
              <a:rPr lang="ja-JP" altLang="en-US" sz="3000" b="1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は　～がつ～にちです。</a:t>
            </a:r>
            <a:endParaRPr lang="en-US" altLang="ja-JP" sz="3000" b="1" dirty="0"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  <a:p>
            <a:pPr algn="ctr"/>
            <a:r>
              <a:rPr lang="ja-JP" altLang="en-US" sz="3000" b="1">
                <a:solidFill>
                  <a:schemeClr val="tx1"/>
                </a:solidFill>
                <a:latin typeface="MS Mincho" pitchFamily="49" charset="-128"/>
                <a:ea typeface="MS Mincho" pitchFamily="49" charset="-128"/>
              </a:rPr>
              <a:t>おたん</a:t>
            </a:r>
            <a:r>
              <a:rPr lang="ja-JP" altLang="en-US" sz="3000" b="1" dirty="0">
                <a:solidFill>
                  <a:schemeClr val="tx1"/>
                </a:solidFill>
                <a:latin typeface="MS Mincho" pitchFamily="49" charset="-128"/>
                <a:ea typeface="MS Mincho" pitchFamily="49" charset="-128"/>
              </a:rPr>
              <a:t>じょうび</a:t>
            </a:r>
            <a:r>
              <a:rPr lang="ja-JP" altLang="en-US" sz="3000" b="1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は　いつですか。</a:t>
            </a:r>
            <a:endParaRPr lang="en-US" sz="3000" b="1" dirty="0"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401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b="1" dirty="0">
                <a:latin typeface="MS Mincho" pitchFamily="49" charset="-128"/>
                <a:ea typeface="MS Mincho" pitchFamily="49" charset="-128"/>
              </a:rPr>
              <a:t>たんじょうびは　いつですか。</a:t>
            </a:r>
            <a:endParaRPr lang="en-US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2579948"/>
            <a:ext cx="24384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+mj-ea"/>
                <a:ea typeface="+mj-ea"/>
              </a:rPr>
              <a:t>10/20</a:t>
            </a:r>
            <a:endParaRPr lang="en-US" sz="3600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62400" y="2579948"/>
            <a:ext cx="49530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+mj-ea"/>
                <a:ea typeface="+mj-ea"/>
              </a:rPr>
              <a:t>じゅうがつ　はつかです。</a:t>
            </a:r>
            <a:endParaRPr lang="en-US" sz="3600" dirty="0">
              <a:latin typeface="+mj-ea"/>
              <a:ea typeface="+mj-ea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971800" y="2732348"/>
            <a:ext cx="52387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3886200"/>
            <a:ext cx="24384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+mj-ea"/>
                <a:ea typeface="+mj-ea"/>
              </a:rPr>
              <a:t>１</a:t>
            </a:r>
            <a:r>
              <a:rPr lang="en-US" altLang="ja-JP" sz="3600" dirty="0">
                <a:latin typeface="+mj-ea"/>
                <a:ea typeface="+mj-ea"/>
              </a:rPr>
              <a:t>/</a:t>
            </a:r>
            <a:r>
              <a:rPr lang="ja-JP" altLang="en-US" sz="3600" dirty="0">
                <a:latin typeface="+mj-ea"/>
                <a:ea typeface="+mj-ea"/>
              </a:rPr>
              <a:t>１</a:t>
            </a:r>
            <a:r>
              <a:rPr lang="en-US" altLang="ja-JP" sz="3600" dirty="0">
                <a:latin typeface="+mj-ea"/>
                <a:ea typeface="+mj-ea"/>
              </a:rPr>
              <a:t>4</a:t>
            </a:r>
            <a:endParaRPr lang="en-US" sz="3600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600" y="3886200"/>
            <a:ext cx="54864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+mj-ea"/>
                <a:ea typeface="+mj-ea"/>
              </a:rPr>
              <a:t>いちがつ　じゅうよっかです。</a:t>
            </a:r>
            <a:endParaRPr lang="en-US" sz="3600" dirty="0">
              <a:latin typeface="+mj-ea"/>
              <a:ea typeface="+mj-ea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2971800" y="4038600"/>
            <a:ext cx="52387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1897" y="5181600"/>
            <a:ext cx="24384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+mj-ea"/>
                <a:ea typeface="+mj-ea"/>
              </a:rPr>
              <a:t>9/13</a:t>
            </a:r>
            <a:endParaRPr lang="en-US" sz="3600" dirty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57600" y="5181600"/>
            <a:ext cx="5287297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+mj-ea"/>
                <a:ea typeface="+mj-ea"/>
              </a:rPr>
              <a:t>くがつ　じゅうさんにちです。</a:t>
            </a:r>
            <a:endParaRPr lang="en-US" sz="3600" dirty="0">
              <a:latin typeface="+mj-ea"/>
              <a:ea typeface="+mj-ea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001297" y="5334000"/>
            <a:ext cx="523875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12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6">
            <a:extLst>
              <a:ext uri="{FF2B5EF4-FFF2-40B4-BE49-F238E27FC236}">
                <a16:creationId xmlns:a16="http://schemas.microsoft.com/office/drawing/2014/main" id="{E707FE60-E0B4-EA15-9E5C-597A98193276}"/>
              </a:ext>
            </a:extLst>
          </p:cNvPr>
          <p:cNvSpPr/>
          <p:nvPr/>
        </p:nvSpPr>
        <p:spPr>
          <a:xfrm>
            <a:off x="1803548" y="900875"/>
            <a:ext cx="5314950" cy="1298972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10CF9B"/>
            </a:solidFill>
            <a:prstDash val="solid"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45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HGP明朝E" panose="02020800000000000000" pitchFamily="18" charset="-128"/>
              </a:rPr>
              <a:t>やってみよう</a:t>
            </a:r>
            <a:endParaRPr lang="en-US" altLang="ja-JP" sz="4500" b="1" dirty="0">
              <a:solidFill>
                <a:prstClr val="black"/>
              </a:solidFill>
              <a:latin typeface="ＭＳ Ｐゴシック" panose="020B0600070205080204" pitchFamily="34" charset="-128"/>
              <a:ea typeface="HGP明朝E" panose="02020800000000000000" pitchFamily="18" charset="-128"/>
            </a:endParaRP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45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HGP明朝E" panose="02020800000000000000" pitchFamily="18" charset="-128"/>
              </a:rPr>
              <a:t>Ｐ２３　</a:t>
            </a:r>
            <a:r>
              <a:rPr lang="en-US" altLang="ja-JP" sz="45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HGP明朝E" panose="02020800000000000000" pitchFamily="18" charset="-128"/>
              </a:rPr>
              <a:t>CDA11</a:t>
            </a:r>
            <a:endParaRPr lang="ja-JP" altLang="en-US" sz="4500" b="1" dirty="0">
              <a:solidFill>
                <a:prstClr val="black"/>
              </a:solidFill>
              <a:latin typeface="Constantia" panose="02030602050306030303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3" name="11 Track 11.wma">
            <a:hlinkClick r:id="" action="ppaction://media"/>
            <a:extLst>
              <a:ext uri="{FF2B5EF4-FFF2-40B4-BE49-F238E27FC236}">
                <a16:creationId xmlns:a16="http://schemas.microsoft.com/office/drawing/2014/main" id="{A18A8299-01D5-ACF7-3F3A-CF79F64024A8}"/>
              </a:ext>
            </a:extLst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601" y="1371601"/>
            <a:ext cx="628650" cy="628650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CC6F3B-2D28-32A2-5373-79257E41B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91" y="2235990"/>
            <a:ext cx="8773190" cy="3721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49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6">
            <a:extLst>
              <a:ext uri="{FF2B5EF4-FFF2-40B4-BE49-F238E27FC236}">
                <a16:creationId xmlns:a16="http://schemas.microsoft.com/office/drawing/2014/main" id="{34AD9FB7-FB3F-7C29-77C2-6F843AECF986}"/>
              </a:ext>
            </a:extLst>
          </p:cNvPr>
          <p:cNvSpPr/>
          <p:nvPr/>
        </p:nvSpPr>
        <p:spPr>
          <a:xfrm>
            <a:off x="1759688" y="1255972"/>
            <a:ext cx="5314950" cy="1298972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10CF9B"/>
            </a:solidFill>
            <a:prstDash val="solid"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45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HGP明朝E" panose="02020800000000000000" pitchFamily="18" charset="-128"/>
              </a:rPr>
              <a:t>やってみよう</a:t>
            </a:r>
            <a:endParaRPr lang="en-US" altLang="ja-JP" sz="4500" b="1" dirty="0">
              <a:solidFill>
                <a:prstClr val="black"/>
              </a:solidFill>
              <a:latin typeface="ＭＳ Ｐゴシック" panose="020B0600070205080204" pitchFamily="34" charset="-128"/>
              <a:ea typeface="HGP明朝E" panose="02020800000000000000" pitchFamily="18" charset="-128"/>
            </a:endParaRP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45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HGP明朝E" panose="02020800000000000000" pitchFamily="18" charset="-128"/>
              </a:rPr>
              <a:t>Ｐ２３　</a:t>
            </a:r>
            <a:r>
              <a:rPr lang="en-US" altLang="ja-JP" sz="45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HGP明朝E" panose="02020800000000000000" pitchFamily="18" charset="-128"/>
              </a:rPr>
              <a:t>CDA12</a:t>
            </a:r>
            <a:endParaRPr lang="ja-JP" altLang="en-US" sz="4500" b="1" dirty="0">
              <a:solidFill>
                <a:prstClr val="black"/>
              </a:solidFill>
              <a:latin typeface="Constantia" panose="02030602050306030303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4" name="12 Track 12.wma">
            <a:hlinkClick r:id="" action="ppaction://media"/>
            <a:extLst>
              <a:ext uri="{FF2B5EF4-FFF2-40B4-BE49-F238E27FC236}">
                <a16:creationId xmlns:a16="http://schemas.microsoft.com/office/drawing/2014/main" id="{E91CC66D-2C0D-5939-6C60-DFF9F4230B85}"/>
              </a:ext>
            </a:extLst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145" y="1424763"/>
            <a:ext cx="685800" cy="685800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B75BCB-A715-BFFD-E6E5-A33506B62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96" y="2835231"/>
            <a:ext cx="8944040" cy="18573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17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A81FB275-B488-4E43-8980-21CCA8B310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vi-VN" altLang="ja-JP">
              <a:latin typeface="Constantia" panose="02030602050306030303" pitchFamily="18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632D5565-6D92-4F8E-86E4-0F4E88669A91}"/>
              </a:ext>
            </a:extLst>
          </p:cNvPr>
          <p:cNvPicPr>
            <a:picLocks noGrp="1" noChangeAspect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274638"/>
            <a:ext cx="8763000" cy="5973762"/>
          </a:xfrm>
        </p:spPr>
      </p:pic>
      <p:sp>
        <p:nvSpPr>
          <p:cNvPr id="4" name="Cloud Callout 3">
            <a:extLst>
              <a:ext uri="{FF2B5EF4-FFF2-40B4-BE49-F238E27FC236}">
                <a16:creationId xmlns:a16="http://schemas.microsoft.com/office/drawing/2014/main" id="{525E3909-1C84-4786-9472-470230AA38DD}"/>
              </a:ext>
            </a:extLst>
          </p:cNvPr>
          <p:cNvSpPr/>
          <p:nvPr/>
        </p:nvSpPr>
        <p:spPr>
          <a:xfrm>
            <a:off x="3124200" y="228600"/>
            <a:ext cx="5486400" cy="1450975"/>
          </a:xfrm>
          <a:prstGeom prst="cloudCallout">
            <a:avLst>
              <a:gd name="adj1" fmla="val -18068"/>
              <a:gd name="adj2" fmla="val 840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 panose="02030602050306030303" pitchFamily="18" charset="0"/>
                <a:ea typeface="HGP明朝E" panose="02020800000000000000" pitchFamily="18" charset="-128"/>
                <a:cs typeface="+mn-cs"/>
              </a:rPr>
              <a:t>たんじょうび</a:t>
            </a:r>
            <a:endParaRPr kumimoji="0" lang="ja-JP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 panose="02030602050306030303" pitchFamily="18" charset="0"/>
              <a:ea typeface="MS PGothic" panose="020B0600070205080204" pitchFamily="34" charset="-128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i00.i.aliimg.com/wsphoto/v0/1548002566_1/Hot-font-b-Sale-b-font-Low-Price-Wholesale-Retail-National-font-b-flag-b-font.jpg">
            <a:extLst>
              <a:ext uri="{FF2B5EF4-FFF2-40B4-BE49-F238E27FC236}">
                <a16:creationId xmlns:a16="http://schemas.microsoft.com/office/drawing/2014/main" id="{5B990567-4453-4CF3-B24C-10F36DA3A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66800"/>
            <a:ext cx="473392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loud Callout 2">
            <a:extLst>
              <a:ext uri="{FF2B5EF4-FFF2-40B4-BE49-F238E27FC236}">
                <a16:creationId xmlns:a16="http://schemas.microsoft.com/office/drawing/2014/main" id="{B4A57293-7BF6-4720-8C93-8376A69A07D3}"/>
              </a:ext>
            </a:extLst>
          </p:cNvPr>
          <p:cNvSpPr/>
          <p:nvPr/>
        </p:nvSpPr>
        <p:spPr>
          <a:xfrm>
            <a:off x="228600" y="152400"/>
            <a:ext cx="3962400" cy="1450975"/>
          </a:xfrm>
          <a:prstGeom prst="cloudCallout">
            <a:avLst>
              <a:gd name="adj1" fmla="val 9979"/>
              <a:gd name="adj2" fmla="val 685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 panose="02030602050306030303" pitchFamily="18" charset="0"/>
                <a:ea typeface="HGP明朝E" panose="02020800000000000000" pitchFamily="18" charset="-128"/>
                <a:cs typeface="+mn-cs"/>
              </a:rPr>
              <a:t>ブラジル</a:t>
            </a:r>
            <a:endParaRPr kumimoji="0" lang="ja-JP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 panose="02030602050306030303" pitchFamily="18" charset="0"/>
              <a:ea typeface="MS PGothic" panose="020B0600070205080204" pitchFamily="34" charset="-128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140494" y="129093"/>
            <a:ext cx="3288506" cy="1123121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rgbClr val="7030A0"/>
                </a:solidFill>
              </a:rPr>
              <a:t>チャレンジ　１</a:t>
            </a:r>
            <a:endParaRPr lang="en-US" sz="2800" b="1" dirty="0">
              <a:solidFill>
                <a:srgbClr val="7030A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252214"/>
            <a:ext cx="5438775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6852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32164" y="4419600"/>
            <a:ext cx="4835236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にじゅうろくさいです。</a:t>
            </a:r>
            <a:endParaRPr lang="en-US" sz="3600" b="1" dirty="0">
              <a:solidFill>
                <a:schemeClr val="bg1"/>
              </a:solidFill>
              <a:latin typeface="MS PMincho" pitchFamily="18" charset="-128"/>
              <a:ea typeface="MS PMincho" pitchFamily="18" charset="-128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69" y="223837"/>
            <a:ext cx="5770775" cy="381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09 Track 9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29400" y="1295400"/>
            <a:ext cx="1447800" cy="14478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262056" y="4419600"/>
            <a:ext cx="928944" cy="646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6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3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52400"/>
            <a:ext cx="5181600" cy="914400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ja-JP" altLang="en-US" dirty="0">
                <a:solidFill>
                  <a:srgbClr val="FFFF00"/>
                </a:solidFill>
              </a:rPr>
              <a:t>文法説明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8600" y="1447800"/>
            <a:ext cx="7543800" cy="914400"/>
          </a:xfrm>
          <a:prstGeom prst="rect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0" rIns="0" bIns="0" anchor="b">
            <a:normAutofit fontScale="70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</a:rPr>
              <a:t>Cách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nói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tuổi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Số</a:t>
            </a:r>
            <a:r>
              <a:rPr lang="en-US" dirty="0">
                <a:solidFill>
                  <a:schemeClr val="tx1"/>
                </a:solidFill>
              </a:rPr>
              <a:t> + </a:t>
            </a:r>
            <a:r>
              <a:rPr lang="ja-JP" altLang="en-US" dirty="0">
                <a:solidFill>
                  <a:schemeClr val="tx1"/>
                </a:solidFill>
              </a:rPr>
              <a:t>さい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（１，８，１０、２０）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8600" y="2971800"/>
            <a:ext cx="7543800" cy="2590800"/>
          </a:xfrm>
          <a:prstGeom prst="rec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0" rIns="0" bIns="0" anchor="b">
            <a:normAutofit fontScale="92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>
                <a:solidFill>
                  <a:schemeClr val="tx1"/>
                </a:solidFill>
              </a:rPr>
              <a:t>１</a:t>
            </a:r>
            <a:r>
              <a:rPr lang="en-US" altLang="ja-JP" dirty="0">
                <a:solidFill>
                  <a:schemeClr val="tx1"/>
                </a:solidFill>
              </a:rPr>
              <a:t>T</a:t>
            </a:r>
            <a:r>
              <a:rPr lang="ja-JP" altLang="en-US" dirty="0">
                <a:solidFill>
                  <a:schemeClr val="tx1"/>
                </a:solidFill>
              </a:rPr>
              <a:t>：いっさい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８</a:t>
            </a:r>
            <a:r>
              <a:rPr lang="en-US" altLang="ja-JP" dirty="0">
                <a:solidFill>
                  <a:schemeClr val="tx1"/>
                </a:solidFill>
              </a:rPr>
              <a:t>T</a:t>
            </a:r>
            <a:r>
              <a:rPr lang="ja-JP" altLang="en-US" dirty="0">
                <a:solidFill>
                  <a:schemeClr val="tx1"/>
                </a:solidFill>
              </a:rPr>
              <a:t>：はっさい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１０</a:t>
            </a:r>
            <a:r>
              <a:rPr lang="en-US" altLang="ja-JP" dirty="0">
                <a:solidFill>
                  <a:schemeClr val="tx1"/>
                </a:solidFill>
              </a:rPr>
              <a:t>T</a:t>
            </a:r>
            <a:r>
              <a:rPr lang="ja-JP" altLang="en-US" dirty="0">
                <a:solidFill>
                  <a:schemeClr val="tx1"/>
                </a:solidFill>
              </a:rPr>
              <a:t>：じゅっさい</a:t>
            </a:r>
            <a:endParaRPr lang="en-US" altLang="ja-JP" dirty="0">
              <a:solidFill>
                <a:schemeClr val="tx1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２０</a:t>
            </a:r>
            <a:r>
              <a:rPr lang="en-US" altLang="ja-JP" dirty="0">
                <a:solidFill>
                  <a:schemeClr val="tx1"/>
                </a:solidFill>
              </a:rPr>
              <a:t>T</a:t>
            </a:r>
            <a:r>
              <a:rPr lang="ja-JP" altLang="en-US" dirty="0">
                <a:solidFill>
                  <a:schemeClr val="tx1"/>
                </a:solidFill>
              </a:rPr>
              <a:t>：はたち</a:t>
            </a:r>
            <a:r>
              <a:rPr lang="en-US" altLang="ja-JP" dirty="0">
                <a:solidFill>
                  <a:schemeClr val="tx1"/>
                </a:solidFill>
              </a:rPr>
              <a:t>/</a:t>
            </a:r>
            <a:r>
              <a:rPr lang="ja-JP" altLang="en-US" dirty="0">
                <a:solidFill>
                  <a:schemeClr val="tx1"/>
                </a:solidFill>
              </a:rPr>
              <a:t>にじゅっさい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57200"/>
            <a:ext cx="2057400" cy="5791200"/>
          </a:xfrm>
          <a:solidFill>
            <a:srgbClr val="FFFF00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１２</a:t>
            </a:r>
            <a:r>
              <a:rPr lang="en-US" altLang="ja-JP" sz="4000" b="1" dirty="0">
                <a:latin typeface="MS Mincho" pitchFamily="49" charset="-128"/>
                <a:ea typeface="MS Mincho" pitchFamily="49" charset="-128"/>
              </a:rPr>
              <a:t>T</a:t>
            </a:r>
          </a:p>
          <a:p>
            <a:pPr marL="0" indent="0">
              <a:buNone/>
            </a:pPr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１５</a:t>
            </a:r>
            <a:r>
              <a:rPr lang="en-US" altLang="ja-JP" sz="4000" b="1" dirty="0">
                <a:latin typeface="MS Mincho" pitchFamily="49" charset="-128"/>
                <a:ea typeface="MS Mincho" pitchFamily="49" charset="-128"/>
              </a:rPr>
              <a:t>T</a:t>
            </a:r>
          </a:p>
          <a:p>
            <a:pPr marL="0" indent="0">
              <a:buNone/>
            </a:pPr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１８</a:t>
            </a:r>
            <a:r>
              <a:rPr lang="en-US" altLang="ja-JP" sz="4000" b="1" dirty="0">
                <a:latin typeface="MS Mincho" pitchFamily="49" charset="-128"/>
                <a:ea typeface="MS Mincho" pitchFamily="49" charset="-128"/>
              </a:rPr>
              <a:t>T</a:t>
            </a:r>
          </a:p>
          <a:p>
            <a:pPr marL="0" indent="0">
              <a:buNone/>
            </a:pPr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２１</a:t>
            </a:r>
            <a:r>
              <a:rPr lang="en-US" altLang="ja-JP" sz="4000" b="1" dirty="0">
                <a:latin typeface="MS Mincho" pitchFamily="49" charset="-128"/>
                <a:ea typeface="MS Mincho" pitchFamily="49" charset="-128"/>
              </a:rPr>
              <a:t>T</a:t>
            </a:r>
          </a:p>
          <a:p>
            <a:pPr marL="0" indent="0">
              <a:buNone/>
            </a:pPr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２９</a:t>
            </a:r>
            <a:r>
              <a:rPr lang="en-US" altLang="ja-JP" sz="4000" b="1" dirty="0">
                <a:latin typeface="MS Mincho" pitchFamily="49" charset="-128"/>
                <a:ea typeface="MS Mincho" pitchFamily="49" charset="-128"/>
              </a:rPr>
              <a:t>T</a:t>
            </a:r>
          </a:p>
          <a:p>
            <a:pPr marL="0" indent="0">
              <a:buNone/>
            </a:pPr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３０</a:t>
            </a:r>
            <a:r>
              <a:rPr lang="en-US" altLang="ja-JP" sz="4000" b="1" dirty="0">
                <a:latin typeface="MS Mincho" pitchFamily="49" charset="-128"/>
                <a:ea typeface="MS Mincho" pitchFamily="49" charset="-128"/>
              </a:rPr>
              <a:t>T</a:t>
            </a:r>
          </a:p>
          <a:p>
            <a:pPr marL="0" indent="0">
              <a:buNone/>
            </a:pPr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３８</a:t>
            </a:r>
            <a:r>
              <a:rPr lang="en-US" altLang="ja-JP" sz="4000" b="1" dirty="0">
                <a:latin typeface="MS Mincho" pitchFamily="49" charset="-128"/>
                <a:ea typeface="MS Mincho" pitchFamily="49" charset="-128"/>
              </a:rPr>
              <a:t>T</a:t>
            </a:r>
          </a:p>
          <a:p>
            <a:pPr marL="0" indent="0">
              <a:buNone/>
            </a:pPr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２０</a:t>
            </a:r>
            <a:r>
              <a:rPr lang="en-US" altLang="ja-JP" sz="4000" b="1" dirty="0">
                <a:latin typeface="MS Mincho" pitchFamily="49" charset="-128"/>
                <a:ea typeface="MS Mincho" pitchFamily="49" charset="-128"/>
              </a:rPr>
              <a:t>T</a:t>
            </a:r>
            <a:endParaRPr lang="en-US" sz="40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2819400" y="2514600"/>
            <a:ext cx="10668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62400" y="457200"/>
            <a:ext cx="5029200" cy="5791200"/>
          </a:xfrm>
          <a:prstGeom prst="rect">
            <a:avLst/>
          </a:prstGeom>
          <a:solidFill>
            <a:srgbClr val="FFFF00"/>
          </a:solidFill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じゅうにさい</a:t>
            </a:r>
            <a:endParaRPr lang="en-US" altLang="ja-JP" sz="4000" b="1" dirty="0">
              <a:latin typeface="MS Mincho" pitchFamily="49" charset="-128"/>
              <a:ea typeface="MS Mincho" pitchFamily="49" charset="-128"/>
            </a:endParaRPr>
          </a:p>
          <a:p>
            <a:pPr marL="0" indent="0">
              <a:buFont typeface="Wingdings 2"/>
              <a:buNone/>
            </a:pPr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じゅうごさい</a:t>
            </a:r>
            <a:endParaRPr lang="en-US" altLang="ja-JP" sz="4000" b="1" dirty="0">
              <a:latin typeface="MS Mincho" pitchFamily="49" charset="-128"/>
              <a:ea typeface="MS Mincho" pitchFamily="49" charset="-128"/>
            </a:endParaRPr>
          </a:p>
          <a:p>
            <a:pPr marL="0" indent="0">
              <a:buFont typeface="Wingdings 2"/>
              <a:buNone/>
            </a:pPr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じゅうはっさい</a:t>
            </a:r>
            <a:endParaRPr lang="en-US" altLang="ja-JP" sz="4000" b="1" dirty="0">
              <a:latin typeface="MS Mincho" pitchFamily="49" charset="-128"/>
              <a:ea typeface="MS Mincho" pitchFamily="49" charset="-128"/>
            </a:endParaRPr>
          </a:p>
          <a:p>
            <a:pPr marL="0" indent="0">
              <a:buFont typeface="Wingdings 2"/>
              <a:buNone/>
            </a:pPr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にじゅういっさい</a:t>
            </a:r>
            <a:endParaRPr lang="en-US" altLang="ja-JP" sz="4000" b="1" dirty="0">
              <a:latin typeface="MS Mincho" pitchFamily="49" charset="-128"/>
              <a:ea typeface="MS Mincho" pitchFamily="49" charset="-128"/>
            </a:endParaRPr>
          </a:p>
          <a:p>
            <a:pPr marL="0" indent="0">
              <a:buFont typeface="Wingdings 2"/>
              <a:buNone/>
            </a:pPr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にじゅうきゅうさい</a:t>
            </a:r>
            <a:endParaRPr lang="en-US" altLang="ja-JP" sz="4000" b="1" dirty="0">
              <a:latin typeface="MS Mincho" pitchFamily="49" charset="-128"/>
              <a:ea typeface="MS Mincho" pitchFamily="49" charset="-128"/>
            </a:endParaRPr>
          </a:p>
          <a:p>
            <a:pPr marL="0" indent="0">
              <a:buFont typeface="Wingdings 2"/>
              <a:buNone/>
            </a:pPr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さんじゅっさい</a:t>
            </a:r>
            <a:endParaRPr lang="en-US" altLang="ja-JP" sz="4000" b="1" dirty="0">
              <a:latin typeface="MS Mincho" pitchFamily="49" charset="-128"/>
              <a:ea typeface="MS Mincho" pitchFamily="49" charset="-128"/>
            </a:endParaRPr>
          </a:p>
          <a:p>
            <a:pPr marL="0" indent="0">
              <a:buFont typeface="Wingdings 2"/>
              <a:buNone/>
            </a:pPr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さんじゅうはっさい</a:t>
            </a:r>
            <a:endParaRPr lang="en-US" altLang="ja-JP" sz="4000" b="1" dirty="0">
              <a:latin typeface="MS Mincho" pitchFamily="49" charset="-128"/>
              <a:ea typeface="MS Mincho" pitchFamily="49" charset="-128"/>
            </a:endParaRPr>
          </a:p>
          <a:p>
            <a:pPr marL="0" indent="0">
              <a:buFont typeface="Wingdings 2"/>
              <a:buNone/>
            </a:pPr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はたち</a:t>
            </a:r>
            <a:r>
              <a:rPr lang="en-US" altLang="ja-JP" sz="4000" b="1" dirty="0">
                <a:latin typeface="MS Mincho" pitchFamily="49" charset="-128"/>
                <a:ea typeface="MS Mincho" pitchFamily="49" charset="-128"/>
              </a:rPr>
              <a:t>/</a:t>
            </a:r>
            <a:r>
              <a:rPr lang="ja-JP" altLang="en-US" sz="4000" b="1" dirty="0">
                <a:latin typeface="MS Mincho" pitchFamily="49" charset="-128"/>
                <a:ea typeface="MS Mincho" pitchFamily="49" charset="-128"/>
              </a:rPr>
              <a:t>にじゅっさい</a:t>
            </a:r>
            <a:endParaRPr lang="en-US" sz="4000" b="1" dirty="0">
              <a:latin typeface="MS Mincho" pitchFamily="49" charset="-128"/>
              <a:ea typeface="MS Mincho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11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  <p:bldP spid="6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pPr algn="ctr"/>
            <a:r>
              <a:rPr lang="ja-JP" altLang="en-US" dirty="0"/>
              <a:t>～は～さいです。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1371600" cy="579120"/>
          </a:xfrm>
          <a:solidFill>
            <a:srgbClr val="92D050"/>
          </a:solidFill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１８</a:t>
            </a:r>
            <a:r>
              <a:rPr lang="en-US" altLang="ja-JP" dirty="0"/>
              <a:t>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2743200"/>
            <a:ext cx="7543800" cy="579120"/>
          </a:xfrm>
          <a:prstGeom prst="rect">
            <a:avLst/>
          </a:prstGeom>
          <a:solidFill>
            <a:srgbClr val="92D050"/>
          </a:solidFill>
        </p:spPr>
        <p:txBody>
          <a:bodyPr vert="horz" anchor="ctr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ja-JP" altLang="en-US" sz="3200" b="1">
                <a:latin typeface="MS Mincho" pitchFamily="49" charset="-128"/>
                <a:ea typeface="MS Mincho" pitchFamily="49" charset="-128"/>
              </a:rPr>
              <a:t>わたしは</a:t>
            </a:r>
            <a:r>
              <a:rPr lang="en-US" altLang="ja-JP" sz="3200" b="1" dirty="0">
                <a:latin typeface="MS Mincho" pitchFamily="49" charset="-128"/>
                <a:ea typeface="MS Mincho" pitchFamily="49" charset="-128"/>
              </a:rPr>
              <a:t> </a:t>
            </a:r>
            <a:r>
              <a:rPr lang="ja-JP" altLang="en-US" sz="3200" b="1">
                <a:latin typeface="MS Mincho" pitchFamily="49" charset="-128"/>
                <a:ea typeface="MS Mincho" pitchFamily="49" charset="-128"/>
              </a:rPr>
              <a:t>じゅうはっさ</a:t>
            </a:r>
            <a:r>
              <a:rPr lang="ja-JP" altLang="en-US" sz="3200" b="1" dirty="0">
                <a:latin typeface="MS Mincho" pitchFamily="49" charset="-128"/>
                <a:ea typeface="MS Mincho" pitchFamily="49" charset="-128"/>
              </a:rPr>
              <a:t>いです。</a:t>
            </a:r>
            <a:endParaRPr lang="en-US" sz="32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1962" y="3581400"/>
            <a:ext cx="1371600" cy="579120"/>
          </a:xfrm>
          <a:prstGeom prst="rect">
            <a:avLst/>
          </a:prstGeom>
          <a:solidFill>
            <a:srgbClr val="92D050"/>
          </a:solidFill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ja-JP" altLang="en-US" dirty="0"/>
              <a:t>３０</a:t>
            </a:r>
            <a:r>
              <a:rPr lang="en-US" altLang="ja-JP" dirty="0"/>
              <a:t>T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95362" y="4256722"/>
            <a:ext cx="7539038" cy="579120"/>
          </a:xfrm>
          <a:prstGeom prst="rect">
            <a:avLst/>
          </a:prstGeom>
          <a:solidFill>
            <a:srgbClr val="92D050"/>
          </a:solidFill>
        </p:spPr>
        <p:txBody>
          <a:bodyPr vert="horz" anchor="ctr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>
                <a:latin typeface="MS Mincho" pitchFamily="49" charset="-128"/>
                <a:ea typeface="MS Mincho" pitchFamily="49" charset="-128"/>
              </a:rPr>
              <a:t>わたしは</a:t>
            </a:r>
            <a:r>
              <a:rPr lang="ja-JP" altLang="vi-VN" sz="3200" b="1">
                <a:latin typeface="MS Mincho" pitchFamily="49" charset="-128"/>
                <a:ea typeface="MS Mincho" pitchFamily="49" charset="-128"/>
              </a:rPr>
              <a:t>　</a:t>
            </a:r>
            <a:r>
              <a:rPr lang="ja-JP" altLang="en-US" sz="3200" b="1">
                <a:latin typeface="MS Mincho" pitchFamily="49" charset="-128"/>
                <a:ea typeface="MS Mincho" pitchFamily="49" charset="-128"/>
              </a:rPr>
              <a:t>さんじゅっさ</a:t>
            </a:r>
            <a:r>
              <a:rPr lang="ja-JP" altLang="en-US" sz="3200" b="1" dirty="0">
                <a:latin typeface="MS Mincho" pitchFamily="49" charset="-128"/>
                <a:ea typeface="MS Mincho" pitchFamily="49" charset="-128"/>
              </a:rPr>
              <a:t>いです。</a:t>
            </a:r>
            <a:endParaRPr lang="en-US" sz="32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1962" y="5115878"/>
            <a:ext cx="1371600" cy="579120"/>
          </a:xfrm>
          <a:prstGeom prst="rect">
            <a:avLst/>
          </a:prstGeom>
          <a:solidFill>
            <a:srgbClr val="92D050"/>
          </a:solidFill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ja-JP" altLang="en-US" dirty="0"/>
              <a:t>２０</a:t>
            </a:r>
            <a:r>
              <a:rPr lang="en-US" altLang="ja-JP" dirty="0"/>
              <a:t>T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95362" y="5791200"/>
            <a:ext cx="7543800" cy="579120"/>
          </a:xfrm>
          <a:prstGeom prst="rect">
            <a:avLst/>
          </a:prstGeom>
          <a:solidFill>
            <a:srgbClr val="92D050"/>
          </a:solidFill>
        </p:spPr>
        <p:txBody>
          <a:bodyPr vert="horz" anchor="ctr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>
                <a:latin typeface="MS Mincho" pitchFamily="49" charset="-128"/>
                <a:ea typeface="MS Mincho" pitchFamily="49" charset="-128"/>
              </a:rPr>
              <a:t>わたしは</a:t>
            </a:r>
            <a:r>
              <a:rPr lang="ja-JP" altLang="vi-VN" sz="3200" b="1" dirty="0">
                <a:latin typeface="MS Mincho" pitchFamily="49" charset="-128"/>
                <a:ea typeface="MS Mincho" pitchFamily="49" charset="-128"/>
              </a:rPr>
              <a:t>　</a:t>
            </a:r>
            <a:r>
              <a:rPr lang="ja-JP" altLang="en-US" sz="3200" b="1" dirty="0">
                <a:latin typeface="MS Mincho" pitchFamily="49" charset="-128"/>
                <a:ea typeface="MS Mincho" pitchFamily="49" charset="-128"/>
              </a:rPr>
              <a:t>はたちです。</a:t>
            </a:r>
            <a:endParaRPr lang="en-US" sz="3200" b="1" dirty="0">
              <a:latin typeface="MS Mincho" pitchFamily="49" charset="-128"/>
              <a:ea typeface="MS Mincho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855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  <p:bldP spid="5" grpId="0" build="p" animBg="1"/>
      <p:bldP spid="6" grpId="0" build="p" animBg="1"/>
      <p:bldP spid="7" grpId="0" build="p" animBg="1"/>
      <p:bldP spid="8" grpId="0" build="p" animBg="1"/>
      <p:bldP spid="9" grpId="0" build="p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684</TotalTime>
  <Words>458</Words>
  <Application>Microsoft Office PowerPoint</Application>
  <PresentationFormat>On-screen Show (4:3)</PresentationFormat>
  <Paragraphs>156</Paragraphs>
  <Slides>24</Slides>
  <Notes>9</Notes>
  <HiddenSlides>0</HiddenSlides>
  <MMClips>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MS Mincho</vt:lpstr>
      <vt:lpstr>ＭＳ Ｐゴシック</vt:lpstr>
      <vt:lpstr>MS PMincho</vt:lpstr>
      <vt:lpstr>RyuminPro-Regular-Identity-H</vt:lpstr>
      <vt:lpstr>Arial</vt:lpstr>
      <vt:lpstr>Calibri</vt:lpstr>
      <vt:lpstr>Constantia</vt:lpstr>
      <vt:lpstr>Tahoma</vt:lpstr>
      <vt:lpstr>Times New Roman</vt:lpstr>
      <vt:lpstr>Wingdings 2</vt:lpstr>
      <vt:lpstr>Flow</vt:lpstr>
      <vt:lpstr>1_Flow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文法説明</vt:lpstr>
      <vt:lpstr>PowerPoint Presentation</vt:lpstr>
      <vt:lpstr>～は～さいです。</vt:lpstr>
      <vt:lpstr>～は～さいです。</vt:lpstr>
      <vt:lpstr>PowerPoint Presentation</vt:lpstr>
      <vt:lpstr>PowerPoint Presentation</vt:lpstr>
      <vt:lpstr>PowerPoint Presentation</vt:lpstr>
      <vt:lpstr>文法説明</vt:lpstr>
      <vt:lpstr>PowerPoint Presentation</vt:lpstr>
      <vt:lpstr>文法説明</vt:lpstr>
      <vt:lpstr>PowerPoint Presentation</vt:lpstr>
      <vt:lpstr>PowerPoint Presentation</vt:lpstr>
      <vt:lpstr>PowerPoint Presentation</vt:lpstr>
      <vt:lpstr>PowerPoint Presentation</vt:lpstr>
      <vt:lpstr>文法説明</vt:lpstr>
      <vt:lpstr>たんじょうびは　いつですか。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3課</dc:title>
  <dc:creator>Thu-Tao</dc:creator>
  <cp:lastModifiedBy>Thị Vân Đỗ</cp:lastModifiedBy>
  <cp:revision>38</cp:revision>
  <dcterms:created xsi:type="dcterms:W3CDTF">2006-08-16T00:00:00Z</dcterms:created>
  <dcterms:modified xsi:type="dcterms:W3CDTF">2023-10-02T06:26:41Z</dcterms:modified>
</cp:coreProperties>
</file>